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1"/>
  </p:notesMasterIdLst>
  <p:sldIdLst>
    <p:sldId id="256" r:id="rId3"/>
    <p:sldId id="747" r:id="rId4"/>
    <p:sldId id="277" r:id="rId5"/>
    <p:sldId id="755" r:id="rId6"/>
    <p:sldId id="729" r:id="rId7"/>
    <p:sldId id="734" r:id="rId8"/>
    <p:sldId id="730" r:id="rId9"/>
    <p:sldId id="274" r:id="rId10"/>
    <p:sldId id="733" r:id="rId11"/>
    <p:sldId id="741" r:id="rId12"/>
    <p:sldId id="736" r:id="rId13"/>
    <p:sldId id="737" r:id="rId14"/>
    <p:sldId id="789" r:id="rId15"/>
    <p:sldId id="757" r:id="rId16"/>
    <p:sldId id="796" r:id="rId17"/>
    <p:sldId id="801" r:id="rId18"/>
    <p:sldId id="800" r:id="rId19"/>
    <p:sldId id="762"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56" userDrawn="1">
          <p15:clr>
            <a:srgbClr val="A4A3A4"/>
          </p15:clr>
        </p15:guide>
        <p15:guide id="2" pos="7250" userDrawn="1">
          <p15:clr>
            <a:srgbClr val="A4A3A4"/>
          </p15:clr>
        </p15:guide>
        <p15:guide id="3" orient="horz" pos="2016" userDrawn="1">
          <p15:clr>
            <a:srgbClr val="A4A3A4"/>
          </p15:clr>
        </p15:guide>
        <p15:guide id="4" pos="379" userDrawn="1">
          <p15:clr>
            <a:srgbClr val="A4A3A4"/>
          </p15:clr>
        </p15:guide>
        <p15:guide id="5" pos="914" userDrawn="1">
          <p15:clr>
            <a:srgbClr val="A4A3A4"/>
          </p15:clr>
        </p15:guide>
        <p15:guide id="6" pos="480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gchin bigchin" initials="bb"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B9F"/>
    <a:srgbClr val="25303A"/>
    <a:srgbClr val="FDC741"/>
    <a:srgbClr val="FE8900"/>
    <a:srgbClr val="FD0263"/>
    <a:srgbClr val="50E3C2"/>
    <a:srgbClr val="5A4DA0"/>
    <a:srgbClr val="5E22D2"/>
    <a:srgbClr val="4528DC"/>
    <a:srgbClr val="25CE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50" autoAdjust="0"/>
    <p:restoredTop sz="96197" autoAdjust="0"/>
  </p:normalViewPr>
  <p:slideViewPr>
    <p:cSldViewPr snapToGrid="0" showGuides="1">
      <p:cViewPr varScale="1">
        <p:scale>
          <a:sx n="102" d="100"/>
          <a:sy n="102" d="100"/>
        </p:scale>
        <p:origin x="192" y="536"/>
      </p:cViewPr>
      <p:guideLst>
        <p:guide orient="horz" pos="1456"/>
        <p:guide pos="7250"/>
        <p:guide orient="horz" pos="2016"/>
        <p:guide pos="379"/>
        <p:guide pos="914"/>
        <p:guide pos="480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2#1">
  <dgm:title val=""/>
  <dgm:desc val=""/>
  <dgm:catLst>
    <dgm:cat type="accent3" pri="11200"/>
  </dgm:catLst>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D58B142-1ABF-464E-928C-DCBDC23C0AE9}" type="doc">
      <dgm:prSet loTypeId="urn:microsoft.com/office/officeart/2005/8/layout/default#1" loCatId="list" qsTypeId="urn:microsoft.com/office/officeart/2005/8/quickstyle/simple1#1" qsCatId="simple" csTypeId="urn:microsoft.com/office/officeart/2005/8/colors/accent3_2#1" csCatId="accent3" phldr="1"/>
      <dgm:spPr/>
      <dgm:t>
        <a:bodyPr/>
        <a:lstStyle/>
        <a:p>
          <a:endParaRPr lang="en-US"/>
        </a:p>
      </dgm:t>
    </dgm:pt>
    <dgm:pt modelId="{2FFD71BA-5CBA-4F40-8249-2F9756CB2DB4}">
      <dgm:prSet/>
      <dgm:spPr/>
      <dgm:t>
        <a:bodyPr/>
        <a:lstStyle/>
        <a:p>
          <a:r>
            <a:rPr lang="en-US" altLang="zh-CN" dirty="0"/>
            <a:t>1</a:t>
          </a:r>
          <a:r>
            <a:rPr lang="zh-CN" altLang="en-US" dirty="0"/>
            <a:t>、代码编写规范不统一，每个人习惯不同</a:t>
          </a:r>
          <a:endParaRPr lang="en-US" dirty="0"/>
        </a:p>
      </dgm:t>
    </dgm:pt>
    <dgm:pt modelId="{8147EABF-7C7A-48B0-BB83-CF13F1D323CE}" type="parTrans" cxnId="{001EECAD-96A2-4541-8262-DE57E49EDC93}">
      <dgm:prSet/>
      <dgm:spPr/>
      <dgm:t>
        <a:bodyPr/>
        <a:lstStyle/>
        <a:p>
          <a:endParaRPr lang="en-US"/>
        </a:p>
      </dgm:t>
    </dgm:pt>
    <dgm:pt modelId="{80A82211-CB5D-4631-A9A3-3DB61B44E442}" type="sibTrans" cxnId="{001EECAD-96A2-4541-8262-DE57E49EDC93}">
      <dgm:prSet/>
      <dgm:spPr/>
      <dgm:t>
        <a:bodyPr/>
        <a:lstStyle/>
        <a:p>
          <a:endParaRPr lang="en-US"/>
        </a:p>
      </dgm:t>
    </dgm:pt>
    <dgm:pt modelId="{232A3850-78E6-42FA-8727-370A9BC29CF7}">
      <dgm:prSet/>
      <dgm:spPr/>
      <dgm:t>
        <a:bodyPr/>
        <a:lstStyle/>
        <a:p>
          <a:r>
            <a:rPr kumimoji="1" lang="en-US" altLang="zh-CN" dirty="0"/>
            <a:t>2</a:t>
          </a:r>
          <a:r>
            <a:rPr kumimoji="1" lang="zh-CN" dirty="0"/>
            <a:t>、学习量巨大，最终完成度未知</a:t>
          </a:r>
          <a:endParaRPr lang="en-US" dirty="0"/>
        </a:p>
      </dgm:t>
    </dgm:pt>
    <dgm:pt modelId="{C340AB55-1994-452C-B28B-FA947ADA0F09}" type="parTrans" cxnId="{044EBD39-CC1F-447F-AF7A-2599CA2AA034}">
      <dgm:prSet/>
      <dgm:spPr/>
      <dgm:t>
        <a:bodyPr/>
        <a:lstStyle/>
        <a:p>
          <a:endParaRPr lang="en-US"/>
        </a:p>
      </dgm:t>
    </dgm:pt>
    <dgm:pt modelId="{A12DECD6-9926-4FB7-B304-3F6168509E8E}" type="sibTrans" cxnId="{044EBD39-CC1F-447F-AF7A-2599CA2AA034}">
      <dgm:prSet/>
      <dgm:spPr/>
      <dgm:t>
        <a:bodyPr/>
        <a:lstStyle/>
        <a:p>
          <a:endParaRPr lang="en-US"/>
        </a:p>
      </dgm:t>
    </dgm:pt>
    <dgm:pt modelId="{A63B4187-8555-4811-B710-7BCD736D782C}">
      <dgm:prSet/>
      <dgm:spPr/>
      <dgm:t>
        <a:bodyPr/>
        <a:lstStyle/>
        <a:p>
          <a:r>
            <a:rPr kumimoji="1" lang="en-US" altLang="zh-CN" dirty="0"/>
            <a:t>3</a:t>
          </a:r>
          <a:r>
            <a:rPr kumimoji="1" lang="zh-CN" dirty="0"/>
            <a:t>、内网穿透速度慢，清除</a:t>
          </a:r>
          <a:r>
            <a:rPr kumimoji="1" lang="en-US" dirty="0" err="1"/>
            <a:t>dns</a:t>
          </a:r>
          <a:r>
            <a:rPr kumimoji="1" lang="zh-CN" dirty="0"/>
            <a:t>缓存</a:t>
          </a:r>
          <a:endParaRPr lang="en-US" dirty="0"/>
        </a:p>
      </dgm:t>
    </dgm:pt>
    <dgm:pt modelId="{4C9C561C-122F-4B1A-8968-1ED07AB01516}" type="parTrans" cxnId="{6CE3FF2B-4F77-4116-B006-A745F7FF213E}">
      <dgm:prSet/>
      <dgm:spPr/>
      <dgm:t>
        <a:bodyPr/>
        <a:lstStyle/>
        <a:p>
          <a:endParaRPr lang="en-US"/>
        </a:p>
      </dgm:t>
    </dgm:pt>
    <dgm:pt modelId="{0FE0F2EE-6ACC-471B-B8D5-13379D25D8CB}" type="sibTrans" cxnId="{6CE3FF2B-4F77-4116-B006-A745F7FF213E}">
      <dgm:prSet/>
      <dgm:spPr/>
      <dgm:t>
        <a:bodyPr/>
        <a:lstStyle/>
        <a:p>
          <a:endParaRPr lang="en-US"/>
        </a:p>
      </dgm:t>
    </dgm:pt>
    <dgm:pt modelId="{D336C163-D4CA-47C5-A64E-C09ECF3D2CDB}">
      <dgm:prSet/>
      <dgm:spPr/>
      <dgm:t>
        <a:bodyPr/>
        <a:lstStyle/>
        <a:p>
          <a:r>
            <a:rPr kumimoji="1" lang="en-US" altLang="zh-CN" dirty="0"/>
            <a:t>4</a:t>
          </a:r>
          <a:r>
            <a:rPr kumimoji="1" lang="zh-CN" dirty="0"/>
            <a:t>、缺乏美术，页面设计简单，美工程度不够</a:t>
          </a:r>
          <a:endParaRPr lang="en-US" dirty="0"/>
        </a:p>
      </dgm:t>
    </dgm:pt>
    <dgm:pt modelId="{E52A1C8F-9284-4D55-8E3D-59BE74DAF0C8}" type="parTrans" cxnId="{1A91252A-520B-4162-A9CF-738D8B0645D3}">
      <dgm:prSet/>
      <dgm:spPr/>
      <dgm:t>
        <a:bodyPr/>
        <a:lstStyle/>
        <a:p>
          <a:endParaRPr lang="en-US"/>
        </a:p>
      </dgm:t>
    </dgm:pt>
    <dgm:pt modelId="{0FFEA461-8BE0-42A3-BEDF-DDFCD2BF54E6}" type="sibTrans" cxnId="{1A91252A-520B-4162-A9CF-738D8B0645D3}">
      <dgm:prSet/>
      <dgm:spPr/>
      <dgm:t>
        <a:bodyPr/>
        <a:lstStyle/>
        <a:p>
          <a:endParaRPr lang="en-US"/>
        </a:p>
      </dgm:t>
    </dgm:pt>
    <dgm:pt modelId="{942B1CB8-201D-4FF3-8C1D-284A17611A1C}">
      <dgm:prSet/>
      <dgm:spPr/>
      <dgm:t>
        <a:bodyPr/>
        <a:lstStyle/>
        <a:p>
          <a:r>
            <a:rPr kumimoji="1" lang="en-US" altLang="zh-CN" dirty="0"/>
            <a:t>5</a:t>
          </a:r>
          <a:r>
            <a:rPr kumimoji="1" lang="zh-CN" dirty="0"/>
            <a:t>、外接设备问题</a:t>
          </a:r>
          <a:endParaRPr lang="en-US" dirty="0"/>
        </a:p>
      </dgm:t>
    </dgm:pt>
    <dgm:pt modelId="{9E05F25C-08EE-41AF-94B3-B87777472F84}" type="parTrans" cxnId="{7AF639D1-6F81-4198-927B-9811890B1BE3}">
      <dgm:prSet/>
      <dgm:spPr/>
      <dgm:t>
        <a:bodyPr/>
        <a:lstStyle/>
        <a:p>
          <a:endParaRPr lang="en-US"/>
        </a:p>
      </dgm:t>
    </dgm:pt>
    <dgm:pt modelId="{C4DDACAD-B69C-402F-ABDA-4637A6651CAE}" type="sibTrans" cxnId="{7AF639D1-6F81-4198-927B-9811890B1BE3}">
      <dgm:prSet/>
      <dgm:spPr/>
      <dgm:t>
        <a:bodyPr/>
        <a:lstStyle/>
        <a:p>
          <a:endParaRPr lang="en-US"/>
        </a:p>
      </dgm:t>
    </dgm:pt>
    <dgm:pt modelId="{54100892-3121-4D3A-B7A9-5A28F8EF9064}">
      <dgm:prSet/>
      <dgm:spPr/>
      <dgm:t>
        <a:bodyPr/>
        <a:lstStyle/>
        <a:p>
          <a:r>
            <a:rPr kumimoji="1" lang="en-US" altLang="zh-CN" dirty="0"/>
            <a:t>6</a:t>
          </a:r>
          <a:r>
            <a:rPr kumimoji="1" lang="zh-CN" dirty="0"/>
            <a:t>、</a:t>
          </a:r>
          <a:r>
            <a:rPr kumimoji="1" lang="en-US" dirty="0" err="1"/>
            <a:t>ip</a:t>
          </a:r>
          <a:r>
            <a:rPr kumimoji="1" lang="zh-CN" dirty="0"/>
            <a:t>定位范围不够精确</a:t>
          </a:r>
          <a:endParaRPr lang="en-US" dirty="0"/>
        </a:p>
      </dgm:t>
    </dgm:pt>
    <dgm:pt modelId="{58AB8C87-1453-4011-AAF7-824E29AAF5A9}" type="parTrans" cxnId="{459E46FB-726F-440E-91D5-7A6770C7CA71}">
      <dgm:prSet/>
      <dgm:spPr/>
      <dgm:t>
        <a:bodyPr/>
        <a:lstStyle/>
        <a:p>
          <a:endParaRPr lang="en-US"/>
        </a:p>
      </dgm:t>
    </dgm:pt>
    <dgm:pt modelId="{F75B8BEA-2997-4E3D-8B93-1844AB73FD7D}" type="sibTrans" cxnId="{459E46FB-726F-440E-91D5-7A6770C7CA71}">
      <dgm:prSet/>
      <dgm:spPr/>
      <dgm:t>
        <a:bodyPr/>
        <a:lstStyle/>
        <a:p>
          <a:endParaRPr lang="en-US"/>
        </a:p>
      </dgm:t>
    </dgm:pt>
    <dgm:pt modelId="{D1860F93-BF54-45B1-94F2-45EAB741B389}">
      <dgm:prSet/>
      <dgm:spPr/>
      <dgm:t>
        <a:bodyPr/>
        <a:lstStyle/>
        <a:p>
          <a:r>
            <a:rPr kumimoji="1" lang="en-US" altLang="zh-CN" dirty="0"/>
            <a:t>7</a:t>
          </a:r>
          <a:r>
            <a:rPr kumimoji="1" lang="zh-CN" dirty="0"/>
            <a:t>、图片加载问题</a:t>
          </a:r>
          <a:endParaRPr lang="en-US" dirty="0"/>
        </a:p>
      </dgm:t>
    </dgm:pt>
    <dgm:pt modelId="{77638370-A4B8-4EB8-9D6A-EFC3FC6CFE06}" type="parTrans" cxnId="{6E55D7B6-BF2C-4C87-A129-548D6D4AF03B}">
      <dgm:prSet/>
      <dgm:spPr/>
      <dgm:t>
        <a:bodyPr/>
        <a:lstStyle/>
        <a:p>
          <a:endParaRPr lang="en-US"/>
        </a:p>
      </dgm:t>
    </dgm:pt>
    <dgm:pt modelId="{79CE417F-B5A0-447A-B646-0160A47DB0DA}" type="sibTrans" cxnId="{6E55D7B6-BF2C-4C87-A129-548D6D4AF03B}">
      <dgm:prSet/>
      <dgm:spPr/>
      <dgm:t>
        <a:bodyPr/>
        <a:lstStyle/>
        <a:p>
          <a:endParaRPr lang="en-US"/>
        </a:p>
      </dgm:t>
    </dgm:pt>
    <dgm:pt modelId="{146734F9-5267-4260-9A27-13569D42517A}">
      <dgm:prSet/>
      <dgm:spPr/>
      <dgm:t>
        <a:bodyPr/>
        <a:lstStyle/>
        <a:p>
          <a:r>
            <a:rPr kumimoji="1" lang="en-US" altLang="zh-CN" dirty="0"/>
            <a:t>8</a:t>
          </a:r>
          <a:r>
            <a:rPr kumimoji="1" lang="zh-CN" dirty="0"/>
            <a:t>、</a:t>
          </a:r>
          <a:r>
            <a:rPr kumimoji="1" lang="en-US" dirty="0" err="1"/>
            <a:t>stmp</a:t>
          </a:r>
          <a:r>
            <a:rPr kumimoji="1" lang="zh-CN" dirty="0"/>
            <a:t>邮箱被攻击</a:t>
          </a:r>
          <a:endParaRPr lang="en-US" dirty="0"/>
        </a:p>
      </dgm:t>
    </dgm:pt>
    <dgm:pt modelId="{7F5FAF73-6155-4EC2-9E60-E8C4341EDCE1}" type="parTrans" cxnId="{79D38880-3320-4D98-B150-3828ADB42720}">
      <dgm:prSet/>
      <dgm:spPr/>
      <dgm:t>
        <a:bodyPr/>
        <a:lstStyle/>
        <a:p>
          <a:endParaRPr lang="en-US"/>
        </a:p>
      </dgm:t>
    </dgm:pt>
    <dgm:pt modelId="{047514F1-7277-4719-B043-B774A8589A8E}" type="sibTrans" cxnId="{79D38880-3320-4D98-B150-3828ADB42720}">
      <dgm:prSet/>
      <dgm:spPr/>
      <dgm:t>
        <a:bodyPr/>
        <a:lstStyle/>
        <a:p>
          <a:endParaRPr lang="en-US"/>
        </a:p>
      </dgm:t>
    </dgm:pt>
    <dgm:pt modelId="{355ABCE0-D4A9-9C41-A56A-71D386B4A6A4}" type="pres">
      <dgm:prSet presAssocID="{ED58B142-1ABF-464E-928C-DCBDC23C0AE9}" presName="diagram" presStyleCnt="0">
        <dgm:presLayoutVars>
          <dgm:dir/>
          <dgm:resizeHandles val="exact"/>
        </dgm:presLayoutVars>
      </dgm:prSet>
      <dgm:spPr/>
    </dgm:pt>
    <dgm:pt modelId="{24F15C81-947F-E444-A8BF-980A100FA6C5}" type="pres">
      <dgm:prSet presAssocID="{2FFD71BA-5CBA-4F40-8249-2F9756CB2DB4}" presName="node" presStyleLbl="node1" presStyleIdx="0" presStyleCnt="8">
        <dgm:presLayoutVars>
          <dgm:bulletEnabled val="1"/>
        </dgm:presLayoutVars>
      </dgm:prSet>
      <dgm:spPr/>
    </dgm:pt>
    <dgm:pt modelId="{0B92761A-1097-114F-A9C0-B183534EC466}" type="pres">
      <dgm:prSet presAssocID="{80A82211-CB5D-4631-A9A3-3DB61B44E442}" presName="sibTrans" presStyleCnt="0"/>
      <dgm:spPr/>
    </dgm:pt>
    <dgm:pt modelId="{453F4DF5-A03D-D94F-B5A8-C880E593F316}" type="pres">
      <dgm:prSet presAssocID="{232A3850-78E6-42FA-8727-370A9BC29CF7}" presName="node" presStyleLbl="node1" presStyleIdx="1" presStyleCnt="8">
        <dgm:presLayoutVars>
          <dgm:bulletEnabled val="1"/>
        </dgm:presLayoutVars>
      </dgm:prSet>
      <dgm:spPr/>
    </dgm:pt>
    <dgm:pt modelId="{5B7C3725-6A18-D945-B649-4CA0537B65EF}" type="pres">
      <dgm:prSet presAssocID="{A12DECD6-9926-4FB7-B304-3F6168509E8E}" presName="sibTrans" presStyleCnt="0"/>
      <dgm:spPr/>
    </dgm:pt>
    <dgm:pt modelId="{67216C12-8553-5A42-9B46-A85931E2DD09}" type="pres">
      <dgm:prSet presAssocID="{A63B4187-8555-4811-B710-7BCD736D782C}" presName="node" presStyleLbl="node1" presStyleIdx="2" presStyleCnt="8">
        <dgm:presLayoutVars>
          <dgm:bulletEnabled val="1"/>
        </dgm:presLayoutVars>
      </dgm:prSet>
      <dgm:spPr/>
    </dgm:pt>
    <dgm:pt modelId="{1358E1A1-4B06-B04F-922B-626F60CA33DC}" type="pres">
      <dgm:prSet presAssocID="{0FE0F2EE-6ACC-471B-B8D5-13379D25D8CB}" presName="sibTrans" presStyleCnt="0"/>
      <dgm:spPr/>
    </dgm:pt>
    <dgm:pt modelId="{CDD41DC3-AEF5-604C-B0E7-A6A63BAA5C82}" type="pres">
      <dgm:prSet presAssocID="{D336C163-D4CA-47C5-A64E-C09ECF3D2CDB}" presName="node" presStyleLbl="node1" presStyleIdx="3" presStyleCnt="8">
        <dgm:presLayoutVars>
          <dgm:bulletEnabled val="1"/>
        </dgm:presLayoutVars>
      </dgm:prSet>
      <dgm:spPr/>
    </dgm:pt>
    <dgm:pt modelId="{A694C5AB-B435-CF46-881D-F7D81DD141D5}" type="pres">
      <dgm:prSet presAssocID="{0FFEA461-8BE0-42A3-BEDF-DDFCD2BF54E6}" presName="sibTrans" presStyleCnt="0"/>
      <dgm:spPr/>
    </dgm:pt>
    <dgm:pt modelId="{5E6601F5-5887-AA42-884A-50556BB32143}" type="pres">
      <dgm:prSet presAssocID="{942B1CB8-201D-4FF3-8C1D-284A17611A1C}" presName="node" presStyleLbl="node1" presStyleIdx="4" presStyleCnt="8">
        <dgm:presLayoutVars>
          <dgm:bulletEnabled val="1"/>
        </dgm:presLayoutVars>
      </dgm:prSet>
      <dgm:spPr/>
    </dgm:pt>
    <dgm:pt modelId="{285FB050-CD46-EC4C-882F-FE2EF0E76D25}" type="pres">
      <dgm:prSet presAssocID="{C4DDACAD-B69C-402F-ABDA-4637A6651CAE}" presName="sibTrans" presStyleCnt="0"/>
      <dgm:spPr/>
    </dgm:pt>
    <dgm:pt modelId="{4383A8CE-2D3C-514A-B0FA-76D70644C4D6}" type="pres">
      <dgm:prSet presAssocID="{54100892-3121-4D3A-B7A9-5A28F8EF9064}" presName="node" presStyleLbl="node1" presStyleIdx="5" presStyleCnt="8">
        <dgm:presLayoutVars>
          <dgm:bulletEnabled val="1"/>
        </dgm:presLayoutVars>
      </dgm:prSet>
      <dgm:spPr/>
    </dgm:pt>
    <dgm:pt modelId="{A36CCA0A-1E2D-1942-AB16-0342F1579905}" type="pres">
      <dgm:prSet presAssocID="{F75B8BEA-2997-4E3D-8B93-1844AB73FD7D}" presName="sibTrans" presStyleCnt="0"/>
      <dgm:spPr/>
    </dgm:pt>
    <dgm:pt modelId="{510F19CA-8B33-D041-A311-4FF02DC609F3}" type="pres">
      <dgm:prSet presAssocID="{D1860F93-BF54-45B1-94F2-45EAB741B389}" presName="node" presStyleLbl="node1" presStyleIdx="6" presStyleCnt="8">
        <dgm:presLayoutVars>
          <dgm:bulletEnabled val="1"/>
        </dgm:presLayoutVars>
      </dgm:prSet>
      <dgm:spPr/>
    </dgm:pt>
    <dgm:pt modelId="{BDC09BDB-2106-664E-A5E6-69E9E8F5FB72}" type="pres">
      <dgm:prSet presAssocID="{79CE417F-B5A0-447A-B646-0160A47DB0DA}" presName="sibTrans" presStyleCnt="0"/>
      <dgm:spPr/>
    </dgm:pt>
    <dgm:pt modelId="{B8C4C748-15AE-B34D-B4EE-30C56D6D0CB2}" type="pres">
      <dgm:prSet presAssocID="{146734F9-5267-4260-9A27-13569D42517A}" presName="node" presStyleLbl="node1" presStyleIdx="7" presStyleCnt="8">
        <dgm:presLayoutVars>
          <dgm:bulletEnabled val="1"/>
        </dgm:presLayoutVars>
      </dgm:prSet>
      <dgm:spPr/>
    </dgm:pt>
  </dgm:ptLst>
  <dgm:cxnLst>
    <dgm:cxn modelId="{1A91252A-520B-4162-A9CF-738D8B0645D3}" srcId="{ED58B142-1ABF-464E-928C-DCBDC23C0AE9}" destId="{D336C163-D4CA-47C5-A64E-C09ECF3D2CDB}" srcOrd="3" destOrd="0" parTransId="{E52A1C8F-9284-4D55-8E3D-59BE74DAF0C8}" sibTransId="{0FFEA461-8BE0-42A3-BEDF-DDFCD2BF54E6}"/>
    <dgm:cxn modelId="{6CE3FF2B-4F77-4116-B006-A745F7FF213E}" srcId="{ED58B142-1ABF-464E-928C-DCBDC23C0AE9}" destId="{A63B4187-8555-4811-B710-7BCD736D782C}" srcOrd="2" destOrd="0" parTransId="{4C9C561C-122F-4B1A-8968-1ED07AB01516}" sibTransId="{0FE0F2EE-6ACC-471B-B8D5-13379D25D8CB}"/>
    <dgm:cxn modelId="{2FCFEA31-C649-024A-B4B8-4123079A56C2}" type="presOf" srcId="{146734F9-5267-4260-9A27-13569D42517A}" destId="{B8C4C748-15AE-B34D-B4EE-30C56D6D0CB2}" srcOrd="0" destOrd="0" presId="urn:microsoft.com/office/officeart/2005/8/layout/default#1"/>
    <dgm:cxn modelId="{044EBD39-CC1F-447F-AF7A-2599CA2AA034}" srcId="{ED58B142-1ABF-464E-928C-DCBDC23C0AE9}" destId="{232A3850-78E6-42FA-8727-370A9BC29CF7}" srcOrd="1" destOrd="0" parTransId="{C340AB55-1994-452C-B28B-FA947ADA0F09}" sibTransId="{A12DECD6-9926-4FB7-B304-3F6168509E8E}"/>
    <dgm:cxn modelId="{6FEE6A48-3494-4647-9595-E55E14A943F3}" type="presOf" srcId="{D1860F93-BF54-45B1-94F2-45EAB741B389}" destId="{510F19CA-8B33-D041-A311-4FF02DC609F3}" srcOrd="0" destOrd="0" presId="urn:microsoft.com/office/officeart/2005/8/layout/default#1"/>
    <dgm:cxn modelId="{D83B2A7F-AB31-F143-BFFB-74B39ACE1EFF}" type="presOf" srcId="{232A3850-78E6-42FA-8727-370A9BC29CF7}" destId="{453F4DF5-A03D-D94F-B5A8-C880E593F316}" srcOrd="0" destOrd="0" presId="urn:microsoft.com/office/officeart/2005/8/layout/default#1"/>
    <dgm:cxn modelId="{79D38880-3320-4D98-B150-3828ADB42720}" srcId="{ED58B142-1ABF-464E-928C-DCBDC23C0AE9}" destId="{146734F9-5267-4260-9A27-13569D42517A}" srcOrd="7" destOrd="0" parTransId="{7F5FAF73-6155-4EC2-9E60-E8C4341EDCE1}" sibTransId="{047514F1-7277-4719-B043-B774A8589A8E}"/>
    <dgm:cxn modelId="{128C4B98-4108-F94F-955E-8747C616A99B}" type="presOf" srcId="{942B1CB8-201D-4FF3-8C1D-284A17611A1C}" destId="{5E6601F5-5887-AA42-884A-50556BB32143}" srcOrd="0" destOrd="0" presId="urn:microsoft.com/office/officeart/2005/8/layout/default#1"/>
    <dgm:cxn modelId="{AF4275A8-357C-FD48-8ADA-1BF0D5DA82E8}" type="presOf" srcId="{D336C163-D4CA-47C5-A64E-C09ECF3D2CDB}" destId="{CDD41DC3-AEF5-604C-B0E7-A6A63BAA5C82}" srcOrd="0" destOrd="0" presId="urn:microsoft.com/office/officeart/2005/8/layout/default#1"/>
    <dgm:cxn modelId="{67EBFEA8-2A15-3A49-B9FF-49C11B04029B}" type="presOf" srcId="{54100892-3121-4D3A-B7A9-5A28F8EF9064}" destId="{4383A8CE-2D3C-514A-B0FA-76D70644C4D6}" srcOrd="0" destOrd="0" presId="urn:microsoft.com/office/officeart/2005/8/layout/default#1"/>
    <dgm:cxn modelId="{001EECAD-96A2-4541-8262-DE57E49EDC93}" srcId="{ED58B142-1ABF-464E-928C-DCBDC23C0AE9}" destId="{2FFD71BA-5CBA-4F40-8249-2F9756CB2DB4}" srcOrd="0" destOrd="0" parTransId="{8147EABF-7C7A-48B0-BB83-CF13F1D323CE}" sibTransId="{80A82211-CB5D-4631-A9A3-3DB61B44E442}"/>
    <dgm:cxn modelId="{6E55D7B6-BF2C-4C87-A129-548D6D4AF03B}" srcId="{ED58B142-1ABF-464E-928C-DCBDC23C0AE9}" destId="{D1860F93-BF54-45B1-94F2-45EAB741B389}" srcOrd="6" destOrd="0" parTransId="{77638370-A4B8-4EB8-9D6A-EFC3FC6CFE06}" sibTransId="{79CE417F-B5A0-447A-B646-0160A47DB0DA}"/>
    <dgm:cxn modelId="{7E43BECE-1367-D84C-9581-7D90FA58C03E}" type="presOf" srcId="{A63B4187-8555-4811-B710-7BCD736D782C}" destId="{67216C12-8553-5A42-9B46-A85931E2DD09}" srcOrd="0" destOrd="0" presId="urn:microsoft.com/office/officeart/2005/8/layout/default#1"/>
    <dgm:cxn modelId="{7AF639D1-6F81-4198-927B-9811890B1BE3}" srcId="{ED58B142-1ABF-464E-928C-DCBDC23C0AE9}" destId="{942B1CB8-201D-4FF3-8C1D-284A17611A1C}" srcOrd="4" destOrd="0" parTransId="{9E05F25C-08EE-41AF-94B3-B87777472F84}" sibTransId="{C4DDACAD-B69C-402F-ABDA-4637A6651CAE}"/>
    <dgm:cxn modelId="{B92E0CDA-CE13-124E-B8D9-2D61EEBD87D6}" type="presOf" srcId="{ED58B142-1ABF-464E-928C-DCBDC23C0AE9}" destId="{355ABCE0-D4A9-9C41-A56A-71D386B4A6A4}" srcOrd="0" destOrd="0" presId="urn:microsoft.com/office/officeart/2005/8/layout/default#1"/>
    <dgm:cxn modelId="{3529F7EB-CC53-464D-A581-99AC16BA728C}" type="presOf" srcId="{2FFD71BA-5CBA-4F40-8249-2F9756CB2DB4}" destId="{24F15C81-947F-E444-A8BF-980A100FA6C5}" srcOrd="0" destOrd="0" presId="urn:microsoft.com/office/officeart/2005/8/layout/default#1"/>
    <dgm:cxn modelId="{459E46FB-726F-440E-91D5-7A6770C7CA71}" srcId="{ED58B142-1ABF-464E-928C-DCBDC23C0AE9}" destId="{54100892-3121-4D3A-B7A9-5A28F8EF9064}" srcOrd="5" destOrd="0" parTransId="{58AB8C87-1453-4011-AAF7-824E29AAF5A9}" sibTransId="{F75B8BEA-2997-4E3D-8B93-1844AB73FD7D}"/>
    <dgm:cxn modelId="{C1E5DDA2-ED98-E343-8B37-39AB5F5F8DEB}" type="presParOf" srcId="{355ABCE0-D4A9-9C41-A56A-71D386B4A6A4}" destId="{24F15C81-947F-E444-A8BF-980A100FA6C5}" srcOrd="0" destOrd="0" presId="urn:microsoft.com/office/officeart/2005/8/layout/default#1"/>
    <dgm:cxn modelId="{6D003D60-AFBB-A741-A271-1D5F3CAACA0D}" type="presParOf" srcId="{355ABCE0-D4A9-9C41-A56A-71D386B4A6A4}" destId="{0B92761A-1097-114F-A9C0-B183534EC466}" srcOrd="1" destOrd="0" presId="urn:microsoft.com/office/officeart/2005/8/layout/default#1"/>
    <dgm:cxn modelId="{D52C4644-71FD-084D-A6DE-DDC7FBB9B4F6}" type="presParOf" srcId="{355ABCE0-D4A9-9C41-A56A-71D386B4A6A4}" destId="{453F4DF5-A03D-D94F-B5A8-C880E593F316}" srcOrd="2" destOrd="0" presId="urn:microsoft.com/office/officeart/2005/8/layout/default#1"/>
    <dgm:cxn modelId="{F6B3CDA5-6484-D548-A966-CC799DD76DAA}" type="presParOf" srcId="{355ABCE0-D4A9-9C41-A56A-71D386B4A6A4}" destId="{5B7C3725-6A18-D945-B649-4CA0537B65EF}" srcOrd="3" destOrd="0" presId="urn:microsoft.com/office/officeart/2005/8/layout/default#1"/>
    <dgm:cxn modelId="{D38C6B0F-3148-6F46-97E3-AA562B825204}" type="presParOf" srcId="{355ABCE0-D4A9-9C41-A56A-71D386B4A6A4}" destId="{67216C12-8553-5A42-9B46-A85931E2DD09}" srcOrd="4" destOrd="0" presId="urn:microsoft.com/office/officeart/2005/8/layout/default#1"/>
    <dgm:cxn modelId="{C8ABFBB3-BFED-BD4D-8EA1-A40A6F651433}" type="presParOf" srcId="{355ABCE0-D4A9-9C41-A56A-71D386B4A6A4}" destId="{1358E1A1-4B06-B04F-922B-626F60CA33DC}" srcOrd="5" destOrd="0" presId="urn:microsoft.com/office/officeart/2005/8/layout/default#1"/>
    <dgm:cxn modelId="{42873C67-58EF-3247-A51D-0C32587BBE3D}" type="presParOf" srcId="{355ABCE0-D4A9-9C41-A56A-71D386B4A6A4}" destId="{CDD41DC3-AEF5-604C-B0E7-A6A63BAA5C82}" srcOrd="6" destOrd="0" presId="urn:microsoft.com/office/officeart/2005/8/layout/default#1"/>
    <dgm:cxn modelId="{6213BDB3-8268-7448-AF35-0D37FA23A3CA}" type="presParOf" srcId="{355ABCE0-D4A9-9C41-A56A-71D386B4A6A4}" destId="{A694C5AB-B435-CF46-881D-F7D81DD141D5}" srcOrd="7" destOrd="0" presId="urn:microsoft.com/office/officeart/2005/8/layout/default#1"/>
    <dgm:cxn modelId="{FCBA0283-0CEE-1C41-BF8A-284E3E733FD9}" type="presParOf" srcId="{355ABCE0-D4A9-9C41-A56A-71D386B4A6A4}" destId="{5E6601F5-5887-AA42-884A-50556BB32143}" srcOrd="8" destOrd="0" presId="urn:microsoft.com/office/officeart/2005/8/layout/default#1"/>
    <dgm:cxn modelId="{196AAC1A-F294-9947-A1F4-9ACA72A83266}" type="presParOf" srcId="{355ABCE0-D4A9-9C41-A56A-71D386B4A6A4}" destId="{285FB050-CD46-EC4C-882F-FE2EF0E76D25}" srcOrd="9" destOrd="0" presId="urn:microsoft.com/office/officeart/2005/8/layout/default#1"/>
    <dgm:cxn modelId="{B1E1C740-E7B1-7547-98B9-84AC94DEF7C9}" type="presParOf" srcId="{355ABCE0-D4A9-9C41-A56A-71D386B4A6A4}" destId="{4383A8CE-2D3C-514A-B0FA-76D70644C4D6}" srcOrd="10" destOrd="0" presId="urn:microsoft.com/office/officeart/2005/8/layout/default#1"/>
    <dgm:cxn modelId="{A672B111-FF6E-0745-8329-3E0B0C31987E}" type="presParOf" srcId="{355ABCE0-D4A9-9C41-A56A-71D386B4A6A4}" destId="{A36CCA0A-1E2D-1942-AB16-0342F1579905}" srcOrd="11" destOrd="0" presId="urn:microsoft.com/office/officeart/2005/8/layout/default#1"/>
    <dgm:cxn modelId="{043AA9C4-5B42-944D-B52C-038E87A9FFAA}" type="presParOf" srcId="{355ABCE0-D4A9-9C41-A56A-71D386B4A6A4}" destId="{510F19CA-8B33-D041-A311-4FF02DC609F3}" srcOrd="12" destOrd="0" presId="urn:microsoft.com/office/officeart/2005/8/layout/default#1"/>
    <dgm:cxn modelId="{2C98923B-8D36-404E-8C90-B43C33BD42FC}" type="presParOf" srcId="{355ABCE0-D4A9-9C41-A56A-71D386B4A6A4}" destId="{BDC09BDB-2106-664E-A5E6-69E9E8F5FB72}" srcOrd="13" destOrd="0" presId="urn:microsoft.com/office/officeart/2005/8/layout/default#1"/>
    <dgm:cxn modelId="{0BA69770-6170-BC4B-8A8A-4677507579FB}" type="presParOf" srcId="{355ABCE0-D4A9-9C41-A56A-71D386B4A6A4}" destId="{B8C4C748-15AE-B34D-B4EE-30C56D6D0CB2}" srcOrd="14"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15C81-947F-E444-A8BF-980A100FA6C5}">
      <dsp:nvSpPr>
        <dsp:cNvPr id="0" name=""/>
        <dsp:cNvSpPr/>
      </dsp:nvSpPr>
      <dsp:spPr bwMode="white">
        <a:xfrm>
          <a:off x="3080" y="587635"/>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1</a:t>
          </a:r>
          <a:r>
            <a:rPr lang="zh-CN" altLang="en-US" sz="2600" kern="1200" dirty="0"/>
            <a:t>、代码编写规范不统一，每个人习惯不同</a:t>
          </a:r>
          <a:endParaRPr lang="en-US" sz="2600" kern="1200" dirty="0"/>
        </a:p>
      </dsp:txBody>
      <dsp:txXfrm>
        <a:off x="3080" y="587635"/>
        <a:ext cx="2444055" cy="1466433"/>
      </dsp:txXfrm>
    </dsp:sp>
    <dsp:sp modelId="{453F4DF5-A03D-D94F-B5A8-C880E593F316}">
      <dsp:nvSpPr>
        <dsp:cNvPr id="0" name=""/>
        <dsp:cNvSpPr/>
      </dsp:nvSpPr>
      <dsp:spPr bwMode="white">
        <a:xfrm>
          <a:off x="2691541" y="587635"/>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kumimoji="1" lang="en-US" altLang="zh-CN" sz="2600" kern="1200" dirty="0"/>
            <a:t>2</a:t>
          </a:r>
          <a:r>
            <a:rPr kumimoji="1" lang="zh-CN" sz="2600" kern="1200" dirty="0"/>
            <a:t>、学习量巨大，最终完成度未知</a:t>
          </a:r>
          <a:endParaRPr lang="en-US" sz="2600" kern="1200" dirty="0"/>
        </a:p>
      </dsp:txBody>
      <dsp:txXfrm>
        <a:off x="2691541" y="587635"/>
        <a:ext cx="2444055" cy="1466433"/>
      </dsp:txXfrm>
    </dsp:sp>
    <dsp:sp modelId="{67216C12-8553-5A42-9B46-A85931E2DD09}">
      <dsp:nvSpPr>
        <dsp:cNvPr id="0" name=""/>
        <dsp:cNvSpPr/>
      </dsp:nvSpPr>
      <dsp:spPr bwMode="white">
        <a:xfrm>
          <a:off x="5380002" y="587635"/>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kumimoji="1" lang="en-US" altLang="zh-CN" sz="2600" kern="1200" dirty="0"/>
            <a:t>3</a:t>
          </a:r>
          <a:r>
            <a:rPr kumimoji="1" lang="zh-CN" sz="2600" kern="1200" dirty="0"/>
            <a:t>、内网穿透速度慢，清除</a:t>
          </a:r>
          <a:r>
            <a:rPr kumimoji="1" lang="en-US" sz="2600" kern="1200" dirty="0" err="1"/>
            <a:t>dns</a:t>
          </a:r>
          <a:r>
            <a:rPr kumimoji="1" lang="zh-CN" sz="2600" kern="1200" dirty="0"/>
            <a:t>缓存</a:t>
          </a:r>
          <a:endParaRPr lang="en-US" sz="2600" kern="1200" dirty="0"/>
        </a:p>
      </dsp:txBody>
      <dsp:txXfrm>
        <a:off x="5380002" y="587635"/>
        <a:ext cx="2444055" cy="1466433"/>
      </dsp:txXfrm>
    </dsp:sp>
    <dsp:sp modelId="{CDD41DC3-AEF5-604C-B0E7-A6A63BAA5C82}">
      <dsp:nvSpPr>
        <dsp:cNvPr id="0" name=""/>
        <dsp:cNvSpPr/>
      </dsp:nvSpPr>
      <dsp:spPr bwMode="white">
        <a:xfrm>
          <a:off x="8068463" y="587635"/>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kumimoji="1" lang="en-US" altLang="zh-CN" sz="2600" kern="1200" dirty="0"/>
            <a:t>4</a:t>
          </a:r>
          <a:r>
            <a:rPr kumimoji="1" lang="zh-CN" sz="2600" kern="1200" dirty="0"/>
            <a:t>、缺乏美术，页面设计简单，美工程度不够</a:t>
          </a:r>
          <a:endParaRPr lang="en-US" sz="2600" kern="1200" dirty="0"/>
        </a:p>
      </dsp:txBody>
      <dsp:txXfrm>
        <a:off x="8068463" y="587635"/>
        <a:ext cx="2444055" cy="1466433"/>
      </dsp:txXfrm>
    </dsp:sp>
    <dsp:sp modelId="{5E6601F5-5887-AA42-884A-50556BB32143}">
      <dsp:nvSpPr>
        <dsp:cNvPr id="0" name=""/>
        <dsp:cNvSpPr/>
      </dsp:nvSpPr>
      <dsp:spPr bwMode="white">
        <a:xfrm>
          <a:off x="3080" y="2298474"/>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kumimoji="1" lang="en-US" altLang="zh-CN" sz="2600" kern="1200" dirty="0"/>
            <a:t>5</a:t>
          </a:r>
          <a:r>
            <a:rPr kumimoji="1" lang="zh-CN" sz="2600" kern="1200" dirty="0"/>
            <a:t>、外接设备问题</a:t>
          </a:r>
          <a:endParaRPr lang="en-US" sz="2600" kern="1200" dirty="0"/>
        </a:p>
      </dsp:txBody>
      <dsp:txXfrm>
        <a:off x="3080" y="2298474"/>
        <a:ext cx="2444055" cy="1466433"/>
      </dsp:txXfrm>
    </dsp:sp>
    <dsp:sp modelId="{4383A8CE-2D3C-514A-B0FA-76D70644C4D6}">
      <dsp:nvSpPr>
        <dsp:cNvPr id="0" name=""/>
        <dsp:cNvSpPr/>
      </dsp:nvSpPr>
      <dsp:spPr bwMode="white">
        <a:xfrm>
          <a:off x="2691541" y="2298474"/>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kumimoji="1" lang="en-US" altLang="zh-CN" sz="2600" kern="1200" dirty="0"/>
            <a:t>6</a:t>
          </a:r>
          <a:r>
            <a:rPr kumimoji="1" lang="zh-CN" sz="2600" kern="1200" dirty="0"/>
            <a:t>、</a:t>
          </a:r>
          <a:r>
            <a:rPr kumimoji="1" lang="en-US" sz="2600" kern="1200" dirty="0" err="1"/>
            <a:t>ip</a:t>
          </a:r>
          <a:r>
            <a:rPr kumimoji="1" lang="zh-CN" sz="2600" kern="1200" dirty="0"/>
            <a:t>定位范围不够精确</a:t>
          </a:r>
          <a:endParaRPr lang="en-US" sz="2600" kern="1200" dirty="0"/>
        </a:p>
      </dsp:txBody>
      <dsp:txXfrm>
        <a:off x="2691541" y="2298474"/>
        <a:ext cx="2444055" cy="1466433"/>
      </dsp:txXfrm>
    </dsp:sp>
    <dsp:sp modelId="{510F19CA-8B33-D041-A311-4FF02DC609F3}">
      <dsp:nvSpPr>
        <dsp:cNvPr id="0" name=""/>
        <dsp:cNvSpPr/>
      </dsp:nvSpPr>
      <dsp:spPr bwMode="white">
        <a:xfrm>
          <a:off x="5380002" y="2298474"/>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kumimoji="1" lang="en-US" altLang="zh-CN" sz="2600" kern="1200" dirty="0"/>
            <a:t>7</a:t>
          </a:r>
          <a:r>
            <a:rPr kumimoji="1" lang="zh-CN" sz="2600" kern="1200" dirty="0"/>
            <a:t>、图片加载问题</a:t>
          </a:r>
          <a:endParaRPr lang="en-US" sz="2600" kern="1200" dirty="0"/>
        </a:p>
      </dsp:txBody>
      <dsp:txXfrm>
        <a:off x="5380002" y="2298474"/>
        <a:ext cx="2444055" cy="1466433"/>
      </dsp:txXfrm>
    </dsp:sp>
    <dsp:sp modelId="{B8C4C748-15AE-B34D-B4EE-30C56D6D0CB2}">
      <dsp:nvSpPr>
        <dsp:cNvPr id="0" name=""/>
        <dsp:cNvSpPr/>
      </dsp:nvSpPr>
      <dsp:spPr bwMode="white">
        <a:xfrm>
          <a:off x="8068463" y="2298474"/>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kumimoji="1" lang="en-US" altLang="zh-CN" sz="2600" kern="1200" dirty="0"/>
            <a:t>8</a:t>
          </a:r>
          <a:r>
            <a:rPr kumimoji="1" lang="zh-CN" sz="2600" kern="1200" dirty="0"/>
            <a:t>、</a:t>
          </a:r>
          <a:r>
            <a:rPr kumimoji="1" lang="en-US" sz="2600" kern="1200" dirty="0" err="1"/>
            <a:t>stmp</a:t>
          </a:r>
          <a:r>
            <a:rPr kumimoji="1" lang="zh-CN" sz="2600" kern="1200" dirty="0"/>
            <a:t>邮箱被攻击</a:t>
          </a:r>
          <a:endParaRPr lang="en-US" sz="2600" kern="1200" dirty="0"/>
        </a:p>
      </dsp:txBody>
      <dsp:txXfrm>
        <a:off x="8068463" y="2298474"/>
        <a:ext cx="2444055" cy="1466433"/>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C09399-D189-4AB1-9844-D2C38D8E7262}" type="datetimeFigureOut">
              <a:rPr lang="zh-CN" altLang="en-US" smtClean="0"/>
              <a:t>2022/12/26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C2C1B0-986A-4A98-9B44-7CB23F46F04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https://unsplash.com/photos/-837JygbCJo</a:t>
            </a:r>
          </a:p>
          <a:p>
            <a:r>
              <a:rPr lang="en-US" altLang="zh-CN" dirty="0"/>
              <a:t>https://unsplash.com/photos/NsWcRlBT_74</a:t>
            </a:r>
          </a:p>
          <a:p>
            <a:r>
              <a:rPr lang="en-US" altLang="zh-CN" dirty="0"/>
              <a:t>https://unsplash.com/photos/xxeAftHHq6E</a:t>
            </a:r>
          </a:p>
          <a:p>
            <a:r>
              <a:rPr lang="en-US" altLang="zh-CN" dirty="0"/>
              <a:t>https://unsplash.com/photos/WC6MJ0kRzGw</a:t>
            </a:r>
          </a:p>
          <a:p>
            <a:r>
              <a:rPr lang="en-US" altLang="zh-CN" dirty="0"/>
              <a:t>https://unsplash.com/photos/pElSkGRA2NU</a:t>
            </a:r>
            <a:endParaRPr lang="zh-CN" altLang="en-US" dirty="0"/>
          </a:p>
        </p:txBody>
      </p:sp>
      <p:sp>
        <p:nvSpPr>
          <p:cNvPr id="4" name="灯片编号占位符 3"/>
          <p:cNvSpPr>
            <a:spLocks noGrp="1"/>
          </p:cNvSpPr>
          <p:nvPr>
            <p:ph type="sldNum" sz="quarter" idx="5"/>
          </p:nvPr>
        </p:nvSpPr>
        <p:spPr/>
        <p:txBody>
          <a:bodyPr/>
          <a:lstStyle/>
          <a:p>
            <a:fld id="{95C2C1B0-986A-4A98-9B44-7CB23F46F041}" type="slidenum">
              <a:rPr lang="zh-CN" altLang="en-US" smtClean="0"/>
              <a:t>3</a:t>
            </a:fld>
            <a:endParaRPr lang="zh-CN" altLang="en-US"/>
          </a:p>
        </p:txBody>
      </p:sp>
    </p:spTree>
    <p:extLst>
      <p:ext uri="{BB962C8B-B14F-4D97-AF65-F5344CB8AC3E}">
        <p14:creationId xmlns:p14="http://schemas.microsoft.com/office/powerpoint/2010/main" val="3275844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https://unsplash.com/photos/FWVMhUa_wbY</a:t>
            </a:r>
          </a:p>
          <a:p>
            <a:r>
              <a:rPr lang="en-US" altLang="zh-CN" dirty="0"/>
              <a:t>https://unsplash.com/photos/h4qSn5twfls</a:t>
            </a:r>
          </a:p>
          <a:p>
            <a:r>
              <a:rPr lang="en-US" altLang="zh-CN" dirty="0"/>
              <a:t>https://unsplash.com/photos/UqlWfdDiEIM</a:t>
            </a:r>
            <a:endParaRPr lang="zh-CN" altLang="en-US" dirty="0"/>
          </a:p>
        </p:txBody>
      </p:sp>
      <p:sp>
        <p:nvSpPr>
          <p:cNvPr id="4" name="灯片编号占位符 3"/>
          <p:cNvSpPr>
            <a:spLocks noGrp="1"/>
          </p:cNvSpPr>
          <p:nvPr>
            <p:ph type="sldNum" sz="quarter" idx="5"/>
          </p:nvPr>
        </p:nvSpPr>
        <p:spPr/>
        <p:txBody>
          <a:bodyPr/>
          <a:lstStyle/>
          <a:p>
            <a:fld id="{95C2C1B0-986A-4A98-9B44-7CB23F46F041}" type="slidenum">
              <a:rPr lang="zh-CN" altLang="en-US" smtClean="0"/>
              <a:t>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74B1F85-DAAB-4219-9331-69DBD3807A99}" type="datetimeFigureOut">
              <a:rPr lang="zh-CN" altLang="en-US" smtClean="0"/>
              <a:t>2022/12/26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1FC784-DD60-4851-8814-02939ACAD41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74B1F85-DAAB-4219-9331-69DBD3807A99}" type="datetimeFigureOut">
              <a:rPr lang="zh-CN" altLang="en-US" smtClean="0"/>
              <a:t>2022/12/26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1FC784-DD60-4851-8814-02939ACAD41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74B1F85-DAAB-4219-9331-69DBD3807A99}" type="datetimeFigureOut">
              <a:rPr lang="zh-CN" altLang="en-US" smtClean="0"/>
              <a:t>2022/12/26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1FC784-DD60-4851-8814-02939ACAD413}"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74B1F85-DAAB-4219-9331-69DBD3807A99}" type="datetimeFigureOut">
              <a:rPr lang="zh-CN" altLang="en-US" smtClean="0"/>
              <a:t>2022/12/26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1FC784-DD60-4851-8814-02939ACAD413}"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74B1F85-DAAB-4219-9331-69DBD3807A99}" type="datetimeFigureOut">
              <a:rPr lang="zh-CN" altLang="en-US" smtClean="0"/>
              <a:t>2022/12/26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1FC784-DD60-4851-8814-02939ACAD413}"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74B1F85-DAAB-4219-9331-69DBD3807A99}" type="datetimeFigureOut">
              <a:rPr lang="zh-CN" altLang="en-US" smtClean="0"/>
              <a:t>2022/12/26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1FC784-DD60-4851-8814-02939ACAD413}"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74B1F85-DAAB-4219-9331-69DBD3807A99}" type="datetimeFigureOut">
              <a:rPr lang="zh-CN" altLang="en-US" smtClean="0"/>
              <a:t>2022/12/26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1FC784-DD60-4851-8814-02939ACAD413}"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74B1F85-DAAB-4219-9331-69DBD3807A99}" type="datetimeFigureOut">
              <a:rPr lang="zh-CN" altLang="en-US" smtClean="0"/>
              <a:t>2022/12/26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21FC784-DD60-4851-8814-02939ACAD413}"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74B1F85-DAAB-4219-9331-69DBD3807A99}" type="datetimeFigureOut">
              <a:rPr lang="zh-CN" altLang="en-US" smtClean="0"/>
              <a:t>2022/12/26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21FC784-DD60-4851-8814-02939ACAD413}"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74B1F85-DAAB-4219-9331-69DBD3807A99}" type="datetimeFigureOut">
              <a:rPr lang="zh-CN" altLang="en-US" smtClean="0"/>
              <a:t>2022/12/26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1FC784-DD60-4851-8814-02939ACAD413}"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74B1F85-DAAB-4219-9331-69DBD3807A99}" type="datetimeFigureOut">
              <a:rPr lang="zh-CN" altLang="en-US" smtClean="0"/>
              <a:t>2022/12/26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1FC784-DD60-4851-8814-02939ACAD413}"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74B1F85-DAAB-4219-9331-69DBD3807A99}" type="datetimeFigureOut">
              <a:rPr lang="zh-CN" altLang="en-US" smtClean="0"/>
              <a:t>2022/12/26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1FC784-DD60-4851-8814-02939ACAD413}"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74B1F85-DAAB-4219-9331-69DBD3807A99}" type="datetimeFigureOut">
              <a:rPr lang="zh-CN" altLang="en-US" smtClean="0"/>
              <a:t>2022/12/26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1FC784-DD60-4851-8814-02939ACAD413}"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74B1F85-DAAB-4219-9331-69DBD3807A99}" type="datetimeFigureOut">
              <a:rPr lang="zh-CN" altLang="en-US" smtClean="0"/>
              <a:t>2022/12/26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1FC784-DD60-4851-8814-02939ACAD41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74B1F85-DAAB-4219-9331-69DBD3807A99}" type="datetimeFigureOut">
              <a:rPr lang="zh-CN" altLang="en-US" smtClean="0"/>
              <a:t>2022/12/26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1FC784-DD60-4851-8814-02939ACAD413}"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74B1F85-DAAB-4219-9331-69DBD3807A99}" type="datetimeFigureOut">
              <a:rPr lang="zh-CN" altLang="en-US" smtClean="0"/>
              <a:t>2022/12/26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1FC784-DD60-4851-8814-02939ACAD41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74B1F85-DAAB-4219-9331-69DBD3807A99}" type="datetimeFigureOut">
              <a:rPr lang="zh-CN" altLang="en-US" smtClean="0"/>
              <a:t>2022/12/26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21FC784-DD60-4851-8814-02939ACAD41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74B1F85-DAAB-4219-9331-69DBD3807A99}" type="datetimeFigureOut">
              <a:rPr lang="zh-CN" altLang="en-US" smtClean="0"/>
              <a:t>2022/12/26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21FC784-DD60-4851-8814-02939ACAD41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74B1F85-DAAB-4219-9331-69DBD3807A99}" type="datetimeFigureOut">
              <a:rPr lang="zh-CN" altLang="en-US" smtClean="0"/>
              <a:t>2022/12/26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1FC784-DD60-4851-8814-02939ACAD413}"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74B1F85-DAAB-4219-9331-69DBD3807A99}" type="datetimeFigureOut">
              <a:rPr lang="zh-CN" altLang="en-US" smtClean="0"/>
              <a:t>2022/12/26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1FC784-DD60-4851-8814-02939ACAD41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4B1F85-DAAB-4219-9331-69DBD3807A99}" type="datetimeFigureOut">
              <a:rPr lang="zh-CN" altLang="en-US" smtClean="0"/>
              <a:t>2022/12/26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1FC784-DD60-4851-8814-02939ACAD41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4B1F85-DAAB-4219-9331-69DBD3807A99}" type="datetimeFigureOut">
              <a:rPr lang="zh-CN" altLang="en-US" smtClean="0"/>
              <a:t>2022/12/26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1FC784-DD60-4851-8814-02939ACAD41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18.xml"/><Relationship Id="rId18" Type="http://schemas.openxmlformats.org/officeDocument/2006/relationships/image" Target="../media/image49.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image" Target="../media/image48.png"/><Relationship Id="rId2" Type="http://schemas.openxmlformats.org/officeDocument/2006/relationships/tags" Target="../tags/tag3.xml"/><Relationship Id="rId16" Type="http://schemas.openxmlformats.org/officeDocument/2006/relationships/image" Target="../media/image47.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46.png"/><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45.png"/></Relationships>
</file>

<file path=ppt/slides/_rels/slide16.xml.rels><?xml version="1.0" encoding="UTF-8" standalone="yes"?>
<Relationships xmlns="http://schemas.openxmlformats.org/package/2006/relationships"><Relationship Id="rId26" Type="http://schemas.openxmlformats.org/officeDocument/2006/relationships/tags" Target="../tags/tag39.xml"/><Relationship Id="rId21" Type="http://schemas.openxmlformats.org/officeDocument/2006/relationships/tags" Target="../tags/tag34.xml"/><Relationship Id="rId42" Type="http://schemas.openxmlformats.org/officeDocument/2006/relationships/tags" Target="../tags/tag55.xml"/><Relationship Id="rId47" Type="http://schemas.openxmlformats.org/officeDocument/2006/relationships/tags" Target="../tags/tag60.xml"/><Relationship Id="rId63" Type="http://schemas.openxmlformats.org/officeDocument/2006/relationships/tags" Target="../tags/tag76.xml"/><Relationship Id="rId68" Type="http://schemas.openxmlformats.org/officeDocument/2006/relationships/tags" Target="../tags/tag81.xml"/><Relationship Id="rId2" Type="http://schemas.openxmlformats.org/officeDocument/2006/relationships/tags" Target="../tags/tag15.xml"/><Relationship Id="rId16" Type="http://schemas.openxmlformats.org/officeDocument/2006/relationships/tags" Target="../tags/tag29.xml"/><Relationship Id="rId29" Type="http://schemas.openxmlformats.org/officeDocument/2006/relationships/tags" Target="../tags/tag42.xml"/><Relationship Id="rId11" Type="http://schemas.openxmlformats.org/officeDocument/2006/relationships/tags" Target="../tags/tag24.xml"/><Relationship Id="rId24" Type="http://schemas.openxmlformats.org/officeDocument/2006/relationships/tags" Target="../tags/tag37.xml"/><Relationship Id="rId32" Type="http://schemas.openxmlformats.org/officeDocument/2006/relationships/tags" Target="../tags/tag45.xml"/><Relationship Id="rId37" Type="http://schemas.openxmlformats.org/officeDocument/2006/relationships/tags" Target="../tags/tag50.xml"/><Relationship Id="rId40" Type="http://schemas.openxmlformats.org/officeDocument/2006/relationships/tags" Target="../tags/tag53.xml"/><Relationship Id="rId45" Type="http://schemas.openxmlformats.org/officeDocument/2006/relationships/tags" Target="../tags/tag58.xml"/><Relationship Id="rId53" Type="http://schemas.openxmlformats.org/officeDocument/2006/relationships/tags" Target="../tags/tag66.xml"/><Relationship Id="rId58" Type="http://schemas.openxmlformats.org/officeDocument/2006/relationships/tags" Target="../tags/tag71.xml"/><Relationship Id="rId66" Type="http://schemas.openxmlformats.org/officeDocument/2006/relationships/tags" Target="../tags/tag79.xml"/><Relationship Id="rId5" Type="http://schemas.openxmlformats.org/officeDocument/2006/relationships/tags" Target="../tags/tag18.xml"/><Relationship Id="rId61" Type="http://schemas.openxmlformats.org/officeDocument/2006/relationships/tags" Target="../tags/tag74.xml"/><Relationship Id="rId19" Type="http://schemas.openxmlformats.org/officeDocument/2006/relationships/tags" Target="../tags/tag32.xml"/><Relationship Id="rId14" Type="http://schemas.openxmlformats.org/officeDocument/2006/relationships/tags" Target="../tags/tag27.xml"/><Relationship Id="rId22" Type="http://schemas.openxmlformats.org/officeDocument/2006/relationships/tags" Target="../tags/tag35.xml"/><Relationship Id="rId27" Type="http://schemas.openxmlformats.org/officeDocument/2006/relationships/tags" Target="../tags/tag40.xml"/><Relationship Id="rId30" Type="http://schemas.openxmlformats.org/officeDocument/2006/relationships/tags" Target="../tags/tag43.xml"/><Relationship Id="rId35" Type="http://schemas.openxmlformats.org/officeDocument/2006/relationships/tags" Target="../tags/tag48.xml"/><Relationship Id="rId43" Type="http://schemas.openxmlformats.org/officeDocument/2006/relationships/tags" Target="../tags/tag56.xml"/><Relationship Id="rId48" Type="http://schemas.openxmlformats.org/officeDocument/2006/relationships/tags" Target="../tags/tag61.xml"/><Relationship Id="rId56" Type="http://schemas.openxmlformats.org/officeDocument/2006/relationships/tags" Target="../tags/tag69.xml"/><Relationship Id="rId64" Type="http://schemas.openxmlformats.org/officeDocument/2006/relationships/tags" Target="../tags/tag77.xml"/><Relationship Id="rId69" Type="http://schemas.openxmlformats.org/officeDocument/2006/relationships/slideLayout" Target="../slideLayouts/slideLayout18.xml"/><Relationship Id="rId8" Type="http://schemas.openxmlformats.org/officeDocument/2006/relationships/tags" Target="../tags/tag21.xml"/><Relationship Id="rId51" Type="http://schemas.openxmlformats.org/officeDocument/2006/relationships/tags" Target="../tags/tag64.xml"/><Relationship Id="rId72" Type="http://schemas.openxmlformats.org/officeDocument/2006/relationships/image" Target="../media/image52.png"/><Relationship Id="rId3" Type="http://schemas.openxmlformats.org/officeDocument/2006/relationships/tags" Target="../tags/tag16.xml"/><Relationship Id="rId12" Type="http://schemas.openxmlformats.org/officeDocument/2006/relationships/tags" Target="../tags/tag25.xml"/><Relationship Id="rId17" Type="http://schemas.openxmlformats.org/officeDocument/2006/relationships/tags" Target="../tags/tag30.xml"/><Relationship Id="rId25" Type="http://schemas.openxmlformats.org/officeDocument/2006/relationships/tags" Target="../tags/tag38.xml"/><Relationship Id="rId33" Type="http://schemas.openxmlformats.org/officeDocument/2006/relationships/tags" Target="../tags/tag46.xml"/><Relationship Id="rId38" Type="http://schemas.openxmlformats.org/officeDocument/2006/relationships/tags" Target="../tags/tag51.xml"/><Relationship Id="rId46" Type="http://schemas.openxmlformats.org/officeDocument/2006/relationships/tags" Target="../tags/tag59.xml"/><Relationship Id="rId59" Type="http://schemas.openxmlformats.org/officeDocument/2006/relationships/tags" Target="../tags/tag72.xml"/><Relationship Id="rId67" Type="http://schemas.openxmlformats.org/officeDocument/2006/relationships/tags" Target="../tags/tag80.xml"/><Relationship Id="rId20" Type="http://schemas.openxmlformats.org/officeDocument/2006/relationships/tags" Target="../tags/tag33.xml"/><Relationship Id="rId41" Type="http://schemas.openxmlformats.org/officeDocument/2006/relationships/tags" Target="../tags/tag54.xml"/><Relationship Id="rId54" Type="http://schemas.openxmlformats.org/officeDocument/2006/relationships/tags" Target="../tags/tag67.xml"/><Relationship Id="rId62" Type="http://schemas.openxmlformats.org/officeDocument/2006/relationships/tags" Target="../tags/tag75.xml"/><Relationship Id="rId70" Type="http://schemas.openxmlformats.org/officeDocument/2006/relationships/image" Target="../media/image50.png"/><Relationship Id="rId1" Type="http://schemas.openxmlformats.org/officeDocument/2006/relationships/tags" Target="../tags/tag14.xml"/><Relationship Id="rId6" Type="http://schemas.openxmlformats.org/officeDocument/2006/relationships/tags" Target="../tags/tag19.xml"/><Relationship Id="rId15" Type="http://schemas.openxmlformats.org/officeDocument/2006/relationships/tags" Target="../tags/tag28.xml"/><Relationship Id="rId23" Type="http://schemas.openxmlformats.org/officeDocument/2006/relationships/tags" Target="../tags/tag36.xml"/><Relationship Id="rId28" Type="http://schemas.openxmlformats.org/officeDocument/2006/relationships/tags" Target="../tags/tag41.xml"/><Relationship Id="rId36" Type="http://schemas.openxmlformats.org/officeDocument/2006/relationships/tags" Target="../tags/tag49.xml"/><Relationship Id="rId49" Type="http://schemas.openxmlformats.org/officeDocument/2006/relationships/tags" Target="../tags/tag62.xml"/><Relationship Id="rId57" Type="http://schemas.openxmlformats.org/officeDocument/2006/relationships/tags" Target="../tags/tag70.xml"/><Relationship Id="rId10" Type="http://schemas.openxmlformats.org/officeDocument/2006/relationships/tags" Target="../tags/tag23.xml"/><Relationship Id="rId31" Type="http://schemas.openxmlformats.org/officeDocument/2006/relationships/tags" Target="../tags/tag44.xml"/><Relationship Id="rId44" Type="http://schemas.openxmlformats.org/officeDocument/2006/relationships/tags" Target="../tags/tag57.xml"/><Relationship Id="rId52" Type="http://schemas.openxmlformats.org/officeDocument/2006/relationships/tags" Target="../tags/tag65.xml"/><Relationship Id="rId60" Type="http://schemas.openxmlformats.org/officeDocument/2006/relationships/tags" Target="../tags/tag73.xml"/><Relationship Id="rId65" Type="http://schemas.openxmlformats.org/officeDocument/2006/relationships/tags" Target="../tags/tag78.xml"/><Relationship Id="rId73" Type="http://schemas.openxmlformats.org/officeDocument/2006/relationships/image" Target="../media/image1.jpeg"/><Relationship Id="rId4" Type="http://schemas.openxmlformats.org/officeDocument/2006/relationships/tags" Target="../tags/tag17.xml"/><Relationship Id="rId9" Type="http://schemas.openxmlformats.org/officeDocument/2006/relationships/tags" Target="../tags/tag22.xml"/><Relationship Id="rId13" Type="http://schemas.openxmlformats.org/officeDocument/2006/relationships/tags" Target="../tags/tag26.xml"/><Relationship Id="rId18" Type="http://schemas.openxmlformats.org/officeDocument/2006/relationships/tags" Target="../tags/tag31.xml"/><Relationship Id="rId39" Type="http://schemas.openxmlformats.org/officeDocument/2006/relationships/tags" Target="../tags/tag52.xml"/><Relationship Id="rId34" Type="http://schemas.openxmlformats.org/officeDocument/2006/relationships/tags" Target="../tags/tag47.xml"/><Relationship Id="rId50" Type="http://schemas.openxmlformats.org/officeDocument/2006/relationships/tags" Target="../tags/tag63.xml"/><Relationship Id="rId55" Type="http://schemas.openxmlformats.org/officeDocument/2006/relationships/tags" Target="../tags/tag68.xml"/><Relationship Id="rId7" Type="http://schemas.openxmlformats.org/officeDocument/2006/relationships/tags" Target="../tags/tag20.xml"/><Relationship Id="rId71" Type="http://schemas.openxmlformats.org/officeDocument/2006/relationships/image" Target="../media/image51.svg"/></Relationships>
</file>

<file path=ppt/slides/_rels/slide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hyperlink" Target="http://www.weather.com.cn/weather1d/101230101.shtml"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6.png"/><Relationship Id="rId7" Type="http://schemas.openxmlformats.org/officeDocument/2006/relationships/image" Target="../media/image22.jpeg"/><Relationship Id="rId12" Type="http://schemas.openxmlformats.org/officeDocument/2006/relationships/image" Target="../media/image26.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5.jpeg"/><Relationship Id="rId5" Type="http://schemas.openxmlformats.org/officeDocument/2006/relationships/image" Target="../media/image20.png"/><Relationship Id="rId10" Type="http://schemas.openxmlformats.org/officeDocument/2006/relationships/image" Target="../media/image1.jpeg"/><Relationship Id="rId4" Type="http://schemas.openxmlformats.org/officeDocument/2006/relationships/image" Target="../media/image8.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圆: 空心 11"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9780674" y="448445"/>
            <a:ext cx="5061481" cy="5061481"/>
          </a:xfrm>
          <a:prstGeom prst="donu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弧形 53" descr="e7d195523061f1c074694c8bbf98be7b1e4b015d796375963FD28840057458461C7CA0DAD340D15583DEDFC2E3241C4F392EF3A8B4D067B40CF4F149DD7E51F346B0CAB1BCCF6DB2480C67273C6C9E4CE0F3004E5C3397E9DBB399E827F1A1B4315D31B4A1FB924AA6F0CE797FFD0048F7FA626F7785968C67936054B24ADCC2455D90D09048EC83"/>
          <p:cNvSpPr/>
          <p:nvPr/>
        </p:nvSpPr>
        <p:spPr>
          <a:xfrm>
            <a:off x="9915448" y="990600"/>
            <a:ext cx="4876800" cy="4876800"/>
          </a:xfrm>
          <a:prstGeom prst="arc">
            <a:avLst>
              <a:gd name="adj1" fmla="val 9933843"/>
              <a:gd name="adj2" fmla="val 246439"/>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任意多边形: 形状 36"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0" y="1371600"/>
            <a:ext cx="10486839" cy="5486401"/>
          </a:xfrm>
          <a:custGeom>
            <a:avLst/>
            <a:gdLst>
              <a:gd name="connsiteX0" fmla="*/ 0 w 10486839"/>
              <a:gd name="connsiteY0" fmla="*/ 0 h 5486401"/>
              <a:gd name="connsiteX1" fmla="*/ 4824221 w 10486839"/>
              <a:gd name="connsiteY1" fmla="*/ 2871256 h 5486401"/>
              <a:gd name="connsiteX2" fmla="*/ 4953436 w 10486839"/>
              <a:gd name="connsiteY2" fmla="*/ 3139489 h 5486401"/>
              <a:gd name="connsiteX3" fmla="*/ 4953298 w 10486839"/>
              <a:gd name="connsiteY3" fmla="*/ 3114554 h 5486401"/>
              <a:gd name="connsiteX4" fmla="*/ 7181642 w 10486839"/>
              <a:gd name="connsiteY4" fmla="*/ 4785812 h 5486401"/>
              <a:gd name="connsiteX5" fmla="*/ 9688529 w 10486839"/>
              <a:gd name="connsiteY5" fmla="*/ 4618686 h 5486401"/>
              <a:gd name="connsiteX6" fmla="*/ 10418191 w 10486839"/>
              <a:gd name="connsiteY6" fmla="*/ 5357442 h 5486401"/>
              <a:gd name="connsiteX7" fmla="*/ 10486839 w 10486839"/>
              <a:gd name="connsiteY7" fmla="*/ 5486401 h 5486401"/>
              <a:gd name="connsiteX8" fmla="*/ 4966403 w 10486839"/>
              <a:gd name="connsiteY8" fmla="*/ 5486401 h 5486401"/>
              <a:gd name="connsiteX9" fmla="*/ 4966403 w 10486839"/>
              <a:gd name="connsiteY9" fmla="*/ 5486400 h 5486401"/>
              <a:gd name="connsiteX10" fmla="*/ 0 w 10486839"/>
              <a:gd name="connsiteY10" fmla="*/ 5486400 h 5486401"/>
              <a:gd name="connsiteX0-1" fmla="*/ 0 w 10486839"/>
              <a:gd name="connsiteY0-2" fmla="*/ 0 h 5486401"/>
              <a:gd name="connsiteX1-3" fmla="*/ 4824221 w 10486839"/>
              <a:gd name="connsiteY1-4" fmla="*/ 2871256 h 5486401"/>
              <a:gd name="connsiteX2-5" fmla="*/ 4953298 w 10486839"/>
              <a:gd name="connsiteY2-6" fmla="*/ 3114554 h 5486401"/>
              <a:gd name="connsiteX3-7" fmla="*/ 7181642 w 10486839"/>
              <a:gd name="connsiteY3-8" fmla="*/ 4785812 h 5486401"/>
              <a:gd name="connsiteX4-9" fmla="*/ 9688529 w 10486839"/>
              <a:gd name="connsiteY4-10" fmla="*/ 4618686 h 5486401"/>
              <a:gd name="connsiteX5-11" fmla="*/ 10418191 w 10486839"/>
              <a:gd name="connsiteY5-12" fmla="*/ 5357442 h 5486401"/>
              <a:gd name="connsiteX6-13" fmla="*/ 10486839 w 10486839"/>
              <a:gd name="connsiteY6-14" fmla="*/ 5486401 h 5486401"/>
              <a:gd name="connsiteX7-15" fmla="*/ 4966403 w 10486839"/>
              <a:gd name="connsiteY7-16" fmla="*/ 5486401 h 5486401"/>
              <a:gd name="connsiteX8-17" fmla="*/ 4966403 w 10486839"/>
              <a:gd name="connsiteY8-18" fmla="*/ 5486400 h 5486401"/>
              <a:gd name="connsiteX9-19" fmla="*/ 0 w 10486839"/>
              <a:gd name="connsiteY9-20" fmla="*/ 5486400 h 5486401"/>
              <a:gd name="connsiteX10-21" fmla="*/ 0 w 10486839"/>
              <a:gd name="connsiteY10-22" fmla="*/ 0 h 5486401"/>
              <a:gd name="connsiteX0-23" fmla="*/ 0 w 10486839"/>
              <a:gd name="connsiteY0-24" fmla="*/ 0 h 5486401"/>
              <a:gd name="connsiteX1-25" fmla="*/ 4824221 w 10486839"/>
              <a:gd name="connsiteY1-26" fmla="*/ 2871256 h 5486401"/>
              <a:gd name="connsiteX2-27" fmla="*/ 4953298 w 10486839"/>
              <a:gd name="connsiteY2-28" fmla="*/ 3114554 h 5486401"/>
              <a:gd name="connsiteX3-29" fmla="*/ 7181642 w 10486839"/>
              <a:gd name="connsiteY3-30" fmla="*/ 4785812 h 5486401"/>
              <a:gd name="connsiteX4-31" fmla="*/ 9688529 w 10486839"/>
              <a:gd name="connsiteY4-32" fmla="*/ 4618686 h 5486401"/>
              <a:gd name="connsiteX5-33" fmla="*/ 10418191 w 10486839"/>
              <a:gd name="connsiteY5-34" fmla="*/ 5357442 h 5486401"/>
              <a:gd name="connsiteX6-35" fmla="*/ 10486839 w 10486839"/>
              <a:gd name="connsiteY6-36" fmla="*/ 5486401 h 5486401"/>
              <a:gd name="connsiteX7-37" fmla="*/ 4966403 w 10486839"/>
              <a:gd name="connsiteY7-38" fmla="*/ 5486401 h 5486401"/>
              <a:gd name="connsiteX8-39" fmla="*/ 4966403 w 10486839"/>
              <a:gd name="connsiteY8-40" fmla="*/ 5486400 h 5486401"/>
              <a:gd name="connsiteX9-41" fmla="*/ 0 w 10486839"/>
              <a:gd name="connsiteY9-42" fmla="*/ 5486400 h 5486401"/>
              <a:gd name="connsiteX10-43" fmla="*/ 0 w 10486839"/>
              <a:gd name="connsiteY10-44" fmla="*/ 0 h 5486401"/>
              <a:gd name="connsiteX0-45" fmla="*/ 0 w 10486839"/>
              <a:gd name="connsiteY0-46" fmla="*/ 0 h 5486401"/>
              <a:gd name="connsiteX1-47" fmla="*/ 4824221 w 10486839"/>
              <a:gd name="connsiteY1-48" fmla="*/ 2871256 h 5486401"/>
              <a:gd name="connsiteX2-49" fmla="*/ 4953298 w 10486839"/>
              <a:gd name="connsiteY2-50" fmla="*/ 3114554 h 5486401"/>
              <a:gd name="connsiteX3-51" fmla="*/ 7181642 w 10486839"/>
              <a:gd name="connsiteY3-52" fmla="*/ 4785812 h 5486401"/>
              <a:gd name="connsiteX4-53" fmla="*/ 9688529 w 10486839"/>
              <a:gd name="connsiteY4-54" fmla="*/ 4618686 h 5486401"/>
              <a:gd name="connsiteX5-55" fmla="*/ 10418191 w 10486839"/>
              <a:gd name="connsiteY5-56" fmla="*/ 5357442 h 5486401"/>
              <a:gd name="connsiteX6-57" fmla="*/ 10486839 w 10486839"/>
              <a:gd name="connsiteY6-58" fmla="*/ 5486401 h 5486401"/>
              <a:gd name="connsiteX7-59" fmla="*/ 4966403 w 10486839"/>
              <a:gd name="connsiteY7-60" fmla="*/ 5486401 h 5486401"/>
              <a:gd name="connsiteX8-61" fmla="*/ 4966403 w 10486839"/>
              <a:gd name="connsiteY8-62" fmla="*/ 5486400 h 5486401"/>
              <a:gd name="connsiteX9-63" fmla="*/ 0 w 10486839"/>
              <a:gd name="connsiteY9-64" fmla="*/ 5486400 h 5486401"/>
              <a:gd name="connsiteX10-65" fmla="*/ 0 w 10486839"/>
              <a:gd name="connsiteY10-66" fmla="*/ 0 h 5486401"/>
              <a:gd name="connsiteX0-67" fmla="*/ 0 w 10486839"/>
              <a:gd name="connsiteY0-68" fmla="*/ 0 h 5486401"/>
              <a:gd name="connsiteX1-69" fmla="*/ 4824221 w 10486839"/>
              <a:gd name="connsiteY1-70" fmla="*/ 2871256 h 5486401"/>
              <a:gd name="connsiteX2-71" fmla="*/ 4953298 w 10486839"/>
              <a:gd name="connsiteY2-72" fmla="*/ 3114554 h 5486401"/>
              <a:gd name="connsiteX3-73" fmla="*/ 7181642 w 10486839"/>
              <a:gd name="connsiteY3-74" fmla="*/ 4785812 h 5486401"/>
              <a:gd name="connsiteX4-75" fmla="*/ 9688529 w 10486839"/>
              <a:gd name="connsiteY4-76" fmla="*/ 4618686 h 5486401"/>
              <a:gd name="connsiteX5-77" fmla="*/ 10418191 w 10486839"/>
              <a:gd name="connsiteY5-78" fmla="*/ 5357442 h 5486401"/>
              <a:gd name="connsiteX6-79" fmla="*/ 10486839 w 10486839"/>
              <a:gd name="connsiteY6-80" fmla="*/ 5486401 h 5486401"/>
              <a:gd name="connsiteX7-81" fmla="*/ 4966403 w 10486839"/>
              <a:gd name="connsiteY7-82" fmla="*/ 5486401 h 5486401"/>
              <a:gd name="connsiteX8-83" fmla="*/ 4966403 w 10486839"/>
              <a:gd name="connsiteY8-84" fmla="*/ 5486400 h 5486401"/>
              <a:gd name="connsiteX9-85" fmla="*/ 0 w 10486839"/>
              <a:gd name="connsiteY9-86" fmla="*/ 5486400 h 5486401"/>
              <a:gd name="connsiteX10-87" fmla="*/ 0 w 10486839"/>
              <a:gd name="connsiteY10-88" fmla="*/ 0 h 54864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10486839" h="5486401">
                <a:moveTo>
                  <a:pt x="0" y="0"/>
                </a:moveTo>
                <a:cubicBezTo>
                  <a:pt x="2083163" y="0"/>
                  <a:pt x="3895158" y="1161007"/>
                  <a:pt x="4824221" y="2871256"/>
                </a:cubicBezTo>
                <a:cubicBezTo>
                  <a:pt x="4867247" y="2952355"/>
                  <a:pt x="4922972" y="3033455"/>
                  <a:pt x="4953298" y="3114554"/>
                </a:cubicBezTo>
                <a:cubicBezTo>
                  <a:pt x="5493917" y="4013637"/>
                  <a:pt x="6279982" y="4797509"/>
                  <a:pt x="7181642" y="4785812"/>
                </a:cubicBezTo>
                <a:cubicBezTo>
                  <a:pt x="8083303" y="4774115"/>
                  <a:pt x="8683655" y="4109677"/>
                  <a:pt x="9688529" y="4618686"/>
                </a:cubicBezTo>
                <a:cubicBezTo>
                  <a:pt x="10002553" y="4777752"/>
                  <a:pt x="10237589" y="5045838"/>
                  <a:pt x="10418191" y="5357442"/>
                </a:cubicBezTo>
                <a:lnTo>
                  <a:pt x="10486839" y="5486401"/>
                </a:lnTo>
                <a:lnTo>
                  <a:pt x="4966403" y="5486401"/>
                </a:lnTo>
                <a:lnTo>
                  <a:pt x="4966403" y="5486400"/>
                </a:lnTo>
                <a:lnTo>
                  <a:pt x="0" y="5486400"/>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圆: 空心 3"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9707221" y="3879059"/>
            <a:ext cx="1112822" cy="1112822"/>
          </a:xfrm>
          <a:prstGeom prst="donut">
            <a:avLst/>
          </a:prstGeom>
          <a:gradFill flip="none" rotWithShape="1">
            <a:gsLst>
              <a:gs pos="100000">
                <a:schemeClr val="accent6"/>
              </a:gs>
              <a:gs pos="0">
                <a:schemeClr val="accent6">
                  <a:lumMod val="75000"/>
                </a:schemeClr>
              </a:gs>
            </a:gsLst>
            <a:lin ang="18900000" scaled="1"/>
            <a:tileRect/>
          </a:gradFill>
          <a:ln>
            <a:noFill/>
          </a:ln>
          <a:effectLst>
            <a:outerShdw blurRad="596900" sx="102000" sy="102000" algn="ctr" rotWithShape="0">
              <a:schemeClr val="accent6">
                <a:alpha val="7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e7d195523061f1c0" descr="e7d195523061f1c074694c8bbf98be7b1e4b015d796375963FD28840057458461C7CA0DAD340D15583DEDFC2E3241C4F392EF3A8B4D067B40CF4F149DD7E51F346B0CAB1BCCF6DB2480C67273C6C9E4CE0F3004E5C3397E9DBB399E827F1A1B4315D31B4A1FB924AA6F0CE797FFD0048F7FA626F7785968C67936054B24ADCC2455D90D09048EC83" hidden="1"/>
          <p:cNvSpPr txBox="1"/>
          <p:nvPr/>
        </p:nvSpPr>
        <p:spPr>
          <a:xfrm>
            <a:off x="-355600" y="1803400"/>
            <a:ext cx="262251"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e7d195523061f1c074694c8bbf98be7b1e4b015d796375963FD28840057458461C7CA0DAD340D15583DEDFC2E3241C4F392EF3A8B4D067B40CF4F149DD7E51F346B0CAB1BCCF6DB2480C67273C6C9E4CE0F3004E5C3397E9DBB399E827F1A1B4315D31B4A1FB924AA6F0CE797FFD0048F7FA626F7785968C67936054B24ADCC2455D90D09048EC83</a:t>
            </a:r>
            <a:endParaRPr lang="zh-CN" altLang="en-US" sz="100"/>
          </a:p>
        </p:txBody>
      </p:sp>
      <p:sp>
        <p:nvSpPr>
          <p:cNvPr id="3" name="椭圆 2"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2755900" y="4013200"/>
            <a:ext cx="5511800" cy="5511800"/>
          </a:xfrm>
          <a:prstGeom prst="ellipse">
            <a:avLst/>
          </a:prstGeom>
          <a:gradFill flip="none" rotWithShape="1">
            <a:gsLst>
              <a:gs pos="100000">
                <a:schemeClr val="accent1"/>
              </a:gs>
              <a:gs pos="0">
                <a:schemeClr val="accent1">
                  <a:lumMod val="7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1276351" y="1525451"/>
            <a:ext cx="1344775" cy="830398"/>
          </a:xfrm>
          <a:custGeom>
            <a:avLst/>
            <a:gdLst>
              <a:gd name="connsiteX0" fmla="*/ 6106 w 1344775"/>
              <a:gd name="connsiteY0" fmla="*/ 0 h 830398"/>
              <a:gd name="connsiteX1" fmla="*/ 225619 w 1344775"/>
              <a:gd name="connsiteY1" fmla="*/ 54278 h 830398"/>
              <a:gd name="connsiteX2" fmla="*/ 1250862 w 1344775"/>
              <a:gd name="connsiteY2" fmla="*/ 461591 h 830398"/>
              <a:gd name="connsiteX3" fmla="*/ 1344775 w 1344775"/>
              <a:gd name="connsiteY3" fmla="*/ 514459 h 830398"/>
              <a:gd name="connsiteX4" fmla="*/ 1262875 w 1344775"/>
              <a:gd name="connsiteY4" fmla="*/ 613723 h 830398"/>
              <a:gd name="connsiteX5" fmla="*/ 739775 w 1344775"/>
              <a:gd name="connsiteY5" fmla="*/ 830398 h 830398"/>
              <a:gd name="connsiteX6" fmla="*/ 0 w 1344775"/>
              <a:gd name="connsiteY6" fmla="*/ 90623 h 830398"/>
              <a:gd name="connsiteX7" fmla="*/ 3819 w 1344775"/>
              <a:gd name="connsiteY7" fmla="*/ 14985 h 830398"/>
              <a:gd name="connsiteX8" fmla="*/ 6106 w 1344775"/>
              <a:gd name="connsiteY8" fmla="*/ 0 h 83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4775" h="830398">
                <a:moveTo>
                  <a:pt x="6106" y="0"/>
                </a:moveTo>
                <a:lnTo>
                  <a:pt x="225619" y="54278"/>
                </a:lnTo>
                <a:cubicBezTo>
                  <a:pt x="583622" y="155953"/>
                  <a:pt x="926714" y="293068"/>
                  <a:pt x="1250862" y="461591"/>
                </a:cubicBezTo>
                <a:lnTo>
                  <a:pt x="1344775" y="514459"/>
                </a:lnTo>
                <a:lnTo>
                  <a:pt x="1262875" y="613723"/>
                </a:lnTo>
                <a:cubicBezTo>
                  <a:pt x="1129002" y="747596"/>
                  <a:pt x="944058" y="830398"/>
                  <a:pt x="739775" y="830398"/>
                </a:cubicBezTo>
                <a:cubicBezTo>
                  <a:pt x="331209" y="830398"/>
                  <a:pt x="0" y="499189"/>
                  <a:pt x="0" y="90623"/>
                </a:cubicBezTo>
                <a:cubicBezTo>
                  <a:pt x="0" y="65088"/>
                  <a:pt x="1294" y="39854"/>
                  <a:pt x="3819" y="14985"/>
                </a:cubicBezTo>
                <a:lnTo>
                  <a:pt x="6106" y="0"/>
                </a:lnTo>
                <a:close/>
              </a:path>
            </a:pathLst>
          </a:custGeom>
          <a:solidFill>
            <a:schemeClr val="accent3">
              <a:alpha val="5000"/>
            </a:schemeClr>
          </a:solidFill>
          <a:ln w="15875">
            <a:noFill/>
          </a:ln>
          <a:effectLst>
            <a:glow rad="342900">
              <a:schemeClr val="accent3">
                <a:alpha val="15000"/>
              </a:schemeClr>
            </a:glow>
            <a:outerShdw blurRad="444500" sx="138000" sy="138000" algn="ctr" rotWithShape="0">
              <a:schemeClr val="accent3"/>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 name="组合 9"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GrpSpPr/>
          <p:nvPr/>
        </p:nvGrpSpPr>
        <p:grpSpPr>
          <a:xfrm>
            <a:off x="1087103" y="4818088"/>
            <a:ext cx="1831430" cy="1831431"/>
            <a:chOff x="1087103" y="4818088"/>
            <a:chExt cx="1831430" cy="1831431"/>
          </a:xfrm>
        </p:grpSpPr>
        <p:sp>
          <p:nvSpPr>
            <p:cNvPr id="51" name="任意多边形: 形状 50"/>
            <p:cNvSpPr/>
            <p:nvPr/>
          </p:nvSpPr>
          <p:spPr>
            <a:xfrm>
              <a:off x="1087103" y="4820802"/>
              <a:ext cx="1626656" cy="1828717"/>
            </a:xfrm>
            <a:custGeom>
              <a:avLst/>
              <a:gdLst>
                <a:gd name="connsiteX0" fmla="*/ 861994 w 1626656"/>
                <a:gd name="connsiteY0" fmla="*/ 0 h 1828717"/>
                <a:gd name="connsiteX1" fmla="*/ 1039484 w 1626656"/>
                <a:gd name="connsiteY1" fmla="*/ 195288 h 1828717"/>
                <a:gd name="connsiteX2" fmla="*/ 1612807 w 1626656"/>
                <a:gd name="connsiteY2" fmla="*/ 1392887 h 1828717"/>
                <a:gd name="connsiteX3" fmla="*/ 1626656 w 1626656"/>
                <a:gd name="connsiteY3" fmla="*/ 1483629 h 1828717"/>
                <a:gd name="connsiteX4" fmla="*/ 1563223 w 1626656"/>
                <a:gd name="connsiteY4" fmla="*/ 1560510 h 1828717"/>
                <a:gd name="connsiteX5" fmla="*/ 915715 w 1626656"/>
                <a:gd name="connsiteY5" fmla="*/ 1828717 h 1828717"/>
                <a:gd name="connsiteX6" fmla="*/ 0 w 1626656"/>
                <a:gd name="connsiteY6" fmla="*/ 913002 h 1828717"/>
                <a:gd name="connsiteX7" fmla="*/ 822089 w 1626656"/>
                <a:gd name="connsiteY7" fmla="*/ 2015 h 1828717"/>
                <a:gd name="connsiteX8" fmla="*/ 861994 w 1626656"/>
                <a:gd name="connsiteY8" fmla="*/ 0 h 1828717"/>
                <a:gd name="connsiteX9" fmla="*/ 915714 w 1626656"/>
                <a:gd name="connsiteY9" fmla="*/ 455145 h 1828717"/>
                <a:gd name="connsiteX10" fmla="*/ 457857 w 1626656"/>
                <a:gd name="connsiteY10" fmla="*/ 913002 h 1828717"/>
                <a:gd name="connsiteX11" fmla="*/ 915714 w 1626656"/>
                <a:gd name="connsiteY11" fmla="*/ 1370859 h 1828717"/>
                <a:gd name="connsiteX12" fmla="*/ 1373571 w 1626656"/>
                <a:gd name="connsiteY12" fmla="*/ 913002 h 1828717"/>
                <a:gd name="connsiteX13" fmla="*/ 915714 w 1626656"/>
                <a:gd name="connsiteY13" fmla="*/ 455145 h 182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6656" h="1828717">
                  <a:moveTo>
                    <a:pt x="861994" y="0"/>
                  </a:moveTo>
                  <a:lnTo>
                    <a:pt x="1039484" y="195288"/>
                  </a:lnTo>
                  <a:cubicBezTo>
                    <a:pt x="1320302" y="535561"/>
                    <a:pt x="1521029" y="944381"/>
                    <a:pt x="1612807" y="1392887"/>
                  </a:cubicBezTo>
                  <a:lnTo>
                    <a:pt x="1626656" y="1483629"/>
                  </a:lnTo>
                  <a:lnTo>
                    <a:pt x="1563223" y="1560510"/>
                  </a:lnTo>
                  <a:cubicBezTo>
                    <a:pt x="1397511" y="1726222"/>
                    <a:pt x="1168583" y="1828717"/>
                    <a:pt x="915715" y="1828717"/>
                  </a:cubicBezTo>
                  <a:cubicBezTo>
                    <a:pt x="409980" y="1828717"/>
                    <a:pt x="0" y="1418737"/>
                    <a:pt x="0" y="913002"/>
                  </a:cubicBezTo>
                  <a:cubicBezTo>
                    <a:pt x="0" y="438875"/>
                    <a:pt x="360334" y="48909"/>
                    <a:pt x="822089" y="2015"/>
                  </a:cubicBezTo>
                  <a:lnTo>
                    <a:pt x="861994" y="0"/>
                  </a:lnTo>
                  <a:close/>
                  <a:moveTo>
                    <a:pt x="915714" y="455145"/>
                  </a:moveTo>
                  <a:cubicBezTo>
                    <a:pt x="662847" y="455145"/>
                    <a:pt x="457857" y="660135"/>
                    <a:pt x="457857" y="913002"/>
                  </a:cubicBezTo>
                  <a:cubicBezTo>
                    <a:pt x="457857" y="1165869"/>
                    <a:pt x="662847" y="1370859"/>
                    <a:pt x="915714" y="1370859"/>
                  </a:cubicBezTo>
                  <a:cubicBezTo>
                    <a:pt x="1168581" y="1370859"/>
                    <a:pt x="1373571" y="1165869"/>
                    <a:pt x="1373571" y="913002"/>
                  </a:cubicBezTo>
                  <a:cubicBezTo>
                    <a:pt x="1373571" y="660135"/>
                    <a:pt x="1168581" y="455145"/>
                    <a:pt x="915714" y="455145"/>
                  </a:cubicBezTo>
                  <a:close/>
                </a:path>
              </a:pathLst>
            </a:custGeom>
            <a:solidFill>
              <a:schemeClr val="accent6">
                <a:alpha val="1000"/>
              </a:schemeClr>
            </a:solidFill>
            <a:ln w="15875">
              <a:noFill/>
            </a:ln>
            <a:effectLst>
              <a:glow rad="342900">
                <a:schemeClr val="accent6">
                  <a:alpha val="8000"/>
                </a:schemeClr>
              </a:glow>
              <a:outerShdw blurRad="444500" sx="138000" sy="138000" algn="ctr" rotWithShape="0">
                <a:schemeClr val="accent6"/>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形状 48"/>
            <p:cNvSpPr/>
            <p:nvPr/>
          </p:nvSpPr>
          <p:spPr>
            <a:xfrm>
              <a:off x="1949097" y="4818088"/>
              <a:ext cx="969436" cy="1486342"/>
            </a:xfrm>
            <a:custGeom>
              <a:avLst/>
              <a:gdLst>
                <a:gd name="connsiteX0" fmla="*/ 53721 w 969436"/>
                <a:gd name="connsiteY0" fmla="*/ 0 h 1486342"/>
                <a:gd name="connsiteX1" fmla="*/ 969436 w 969436"/>
                <a:gd name="connsiteY1" fmla="*/ 915715 h 1486342"/>
                <a:gd name="connsiteX2" fmla="*/ 813046 w 969436"/>
                <a:gd name="connsiteY2" fmla="*/ 1427700 h 1486342"/>
                <a:gd name="connsiteX3" fmla="*/ 764662 w 969436"/>
                <a:gd name="connsiteY3" fmla="*/ 1486342 h 1486342"/>
                <a:gd name="connsiteX4" fmla="*/ 750813 w 969436"/>
                <a:gd name="connsiteY4" fmla="*/ 1395600 h 1486342"/>
                <a:gd name="connsiteX5" fmla="*/ 177490 w 969436"/>
                <a:gd name="connsiteY5" fmla="*/ 198001 h 1486342"/>
                <a:gd name="connsiteX6" fmla="*/ 0 w 969436"/>
                <a:gd name="connsiteY6" fmla="*/ 2713 h 1486342"/>
                <a:gd name="connsiteX7" fmla="*/ 53721 w 969436"/>
                <a:gd name="connsiteY7" fmla="*/ 0 h 148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9436" h="1486342">
                  <a:moveTo>
                    <a:pt x="53721" y="0"/>
                  </a:moveTo>
                  <a:cubicBezTo>
                    <a:pt x="559456" y="0"/>
                    <a:pt x="969436" y="409980"/>
                    <a:pt x="969436" y="915715"/>
                  </a:cubicBezTo>
                  <a:cubicBezTo>
                    <a:pt x="969436" y="1105366"/>
                    <a:pt x="911783" y="1281551"/>
                    <a:pt x="813046" y="1427700"/>
                  </a:cubicBezTo>
                  <a:lnTo>
                    <a:pt x="764662" y="1486342"/>
                  </a:lnTo>
                  <a:lnTo>
                    <a:pt x="750813" y="1395600"/>
                  </a:lnTo>
                  <a:cubicBezTo>
                    <a:pt x="659035" y="947094"/>
                    <a:pt x="458308" y="538274"/>
                    <a:pt x="177490" y="198001"/>
                  </a:cubicBezTo>
                  <a:lnTo>
                    <a:pt x="0" y="2713"/>
                  </a:lnTo>
                  <a:lnTo>
                    <a:pt x="53721"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2" name="弧形 51" descr="e7d195523061f1c074694c8bbf98be7b1e4b015d796375963FD28840057458461C7CA0DAD340D15583DEDFC2E3241C4F392EF3A8B4D067B40CF4F149DD7E51F346B0CAB1BCCF6DB2480C67273C6C9E4CE0F3004E5C3397E9DBB399E827F1A1B4315D31B4A1FB924AA6F0CE797FFD0048F7FA626F7785968C67936054B24ADCC2455D90D09048EC83"/>
          <p:cNvSpPr/>
          <p:nvPr/>
        </p:nvSpPr>
        <p:spPr>
          <a:xfrm>
            <a:off x="-3823349" y="2954867"/>
            <a:ext cx="7628466" cy="7628466"/>
          </a:xfrm>
          <a:prstGeom prst="arc">
            <a:avLst>
              <a:gd name="adj1" fmla="val 16004549"/>
              <a:gd name="adj2" fmla="val 246439"/>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descr="e7d195523061f1c074694c8bbf98be7b1e4b015d796375963FD28840057458461C7CA0DAD340D15583DEDFC2E3241C4F392EF3A8B4D067B40CF4F149DD7E51F346B0CAB1BCCF6DB2480C67273C6C9E4CE0F3004E5C3397E9DBB399E827F1A1B4315D31B4A1FB924AA6F0CE797FFD0048F7FA626F7785968C67936054B24ADCC2455D90D09048EC83"/>
          <p:cNvSpPr txBox="1"/>
          <p:nvPr/>
        </p:nvSpPr>
        <p:spPr>
          <a:xfrm>
            <a:off x="1430604" y="901693"/>
            <a:ext cx="9707757" cy="4154984"/>
          </a:xfrm>
          <a:prstGeom prst="rect">
            <a:avLst/>
          </a:prstGeom>
          <a:noFill/>
        </p:spPr>
        <p:txBody>
          <a:bodyPr wrap="square" rtlCol="0">
            <a:spAutoFit/>
          </a:bodyPr>
          <a:lstStyle/>
          <a:p>
            <a:r>
              <a:rPr lang="zh-CN" altLang="en-US" sz="9600" b="1" dirty="0">
                <a:latin typeface="微软雅黑" panose="020B0503020204020204" pitchFamily="34" charset="-122"/>
                <a:ea typeface="微软雅黑" panose="020B0503020204020204" pitchFamily="34" charset="-122"/>
              </a:rPr>
              <a:t>        守护天使</a:t>
            </a:r>
            <a:endParaRPr lang="en-US" altLang="zh-CN" sz="9600" b="1" dirty="0">
              <a:latin typeface="微软雅黑" panose="020B0503020204020204" pitchFamily="34" charset="-122"/>
              <a:ea typeface="微软雅黑" panose="020B0503020204020204" pitchFamily="34" charset="-122"/>
            </a:endParaRPr>
          </a:p>
          <a:p>
            <a:pPr algn="ctr"/>
            <a:r>
              <a:rPr lang="en-US" altLang="zh-CN" sz="4800" dirty="0">
                <a:latin typeface="微软雅黑" panose="020B0503020204020204" pitchFamily="34" charset="-122"/>
                <a:ea typeface="微软雅黑" panose="020B0503020204020204" pitchFamily="34" charset="-122"/>
              </a:rPr>
              <a:t>----</a:t>
            </a:r>
            <a:r>
              <a:rPr lang="zh-CN" altLang="en-US" sz="4800" dirty="0">
                <a:latin typeface="微软雅黑" panose="020B0503020204020204" pitchFamily="34" charset="-122"/>
                <a:ea typeface="微软雅黑" panose="020B0503020204020204" pitchFamily="34" charset="-122"/>
              </a:rPr>
              <a:t>便民医护软件</a:t>
            </a:r>
            <a:endParaRPr lang="en-US" altLang="zh-CN" sz="4800" dirty="0">
              <a:latin typeface="微软雅黑" panose="020B0503020204020204" pitchFamily="34" charset="-122"/>
              <a:ea typeface="微软雅黑" panose="020B0503020204020204" pitchFamily="34" charset="-122"/>
            </a:endParaRPr>
          </a:p>
          <a:p>
            <a:pPr algn="ctr"/>
            <a:endParaRPr lang="en-US" altLang="zh-CN" sz="4800" dirty="0">
              <a:latin typeface="微软雅黑" panose="020B0503020204020204" pitchFamily="34" charset="-122"/>
              <a:ea typeface="微软雅黑" panose="020B0503020204020204" pitchFamily="34" charset="-122"/>
            </a:endParaRPr>
          </a:p>
          <a:p>
            <a:pPr algn="ctr"/>
            <a:r>
              <a:rPr lang="zh-CN" altLang="en-US" sz="3600" dirty="0">
                <a:latin typeface="微软雅黑" panose="020B0503020204020204" pitchFamily="34" charset="-122"/>
                <a:ea typeface="微软雅黑" panose="020B0503020204020204" pitchFamily="34" charset="-122"/>
              </a:rPr>
              <a:t>刘博   林炜   苏荣增</a:t>
            </a:r>
            <a:endParaRPr lang="en-US" altLang="zh-CN" sz="3600" dirty="0">
              <a:latin typeface="微软雅黑" panose="020B0503020204020204" pitchFamily="34" charset="-122"/>
              <a:ea typeface="微软雅黑" panose="020B0503020204020204" pitchFamily="34" charset="-122"/>
            </a:endParaRPr>
          </a:p>
          <a:p>
            <a:pPr algn="ctr"/>
            <a:r>
              <a:rPr lang="zh-CN" altLang="en-US" sz="3600" dirty="0">
                <a:latin typeface="微软雅黑" panose="020B0503020204020204" pitchFamily="34" charset="-122"/>
                <a:ea typeface="微软雅黑" panose="020B0503020204020204" pitchFamily="34" charset="-122"/>
              </a:rPr>
              <a:t>林言栩  吴静强  </a:t>
            </a:r>
            <a:r>
              <a:rPr lang="zh-CN" altLang="en-US" sz="3600">
                <a:latin typeface="微软雅黑" panose="020B0503020204020204" pitchFamily="34" charset="-122"/>
                <a:ea typeface="微软雅黑" panose="020B0503020204020204" pitchFamily="34" charset="-122"/>
              </a:rPr>
              <a:t>韩德容  </a:t>
            </a:r>
            <a:r>
              <a:rPr lang="zh-CN" altLang="en-US" sz="3600" dirty="0">
                <a:latin typeface="微软雅黑" panose="020B0503020204020204" pitchFamily="34" charset="-122"/>
                <a:ea typeface="微软雅黑" panose="020B0503020204020204" pitchFamily="34" charset="-122"/>
              </a:rPr>
              <a:t>李熠阳</a:t>
            </a:r>
            <a:endParaRPr lang="en-US" altLang="zh-CN" sz="3600" dirty="0">
              <a:latin typeface="微软雅黑" panose="020B0503020204020204" pitchFamily="34" charset="-122"/>
              <a:ea typeface="微软雅黑" panose="020B0503020204020204" pitchFamily="34" charset="-122"/>
            </a:endParaRPr>
          </a:p>
        </p:txBody>
      </p:sp>
      <p:pic>
        <p:nvPicPr>
          <p:cNvPr id="6" name="图片 5" descr="图标&#10;&#10;描述已自动生成"/>
          <p:cNvPicPr>
            <a:picLocks noChangeAspect="1"/>
          </p:cNvPicPr>
          <p:nvPr/>
        </p:nvPicPr>
        <p:blipFill rotWithShape="1">
          <a:blip r:embed="rId2">
            <a:extLst>
              <a:ext uri="{28A0092B-C50C-407E-A947-70E740481C1C}">
                <a14:useLocalDpi xmlns:a14="http://schemas.microsoft.com/office/drawing/2010/main" val="0"/>
              </a:ext>
            </a:extLst>
          </a:blip>
          <a:srcRect l="10083" t="10122" r="13046" b="14958"/>
          <a:stretch>
            <a:fillRect/>
          </a:stretch>
        </p:blipFill>
        <p:spPr>
          <a:xfrm>
            <a:off x="3061365" y="1093264"/>
            <a:ext cx="1259662" cy="1227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7d195523061f1c0" descr="e7d195523061f1c074694c8bbf98be7b1e4b015d796375963FD28840057458461C7CA0DAD340D15583DEDFC2E3241C4F392EF3A8B4D067B40CF4F149DD7E51F346B0CAB1BCCF6DB2480C67273C6C9E4CE0F3004E5C3397E9DBB399E827F1A1B4315D31B4A1FB924AA6F0CE797FFD0048F7FA626F7785968C67936054B24ADCC2455D90D09048EC83" hidden="1"/>
          <p:cNvSpPr txBox="1"/>
          <p:nvPr/>
        </p:nvSpPr>
        <p:spPr>
          <a:xfrm>
            <a:off x="-355600" y="1803400"/>
            <a:ext cx="262251"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e7d195523061f1c074694c8bbf98be7b1e4b015d796375963FD28840057458461C7CA0DAD340D15583DEDFC2E3241C4F392EF3A8B4D067B40CF4F149DD7E51F346B0CAB1BCCF6DB2480C67273C6C9E4CE0F3004E5C3397E9DBB399E827F1A1B4315D31B4A1FB924AA6F0CE797FFD0048F7FA626F7785968C67936054B24ADCC2455D90D09048EC83</a:t>
            </a:r>
            <a:endParaRPr lang="zh-CN" altLang="en-US" sz="100"/>
          </a:p>
        </p:txBody>
      </p:sp>
      <p:sp>
        <p:nvSpPr>
          <p:cNvPr id="78" name="椭圆 77"/>
          <p:cNvSpPr/>
          <p:nvPr/>
        </p:nvSpPr>
        <p:spPr>
          <a:xfrm>
            <a:off x="215265" y="3069590"/>
            <a:ext cx="1028700" cy="10287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p:cNvSpPr/>
          <p:nvPr/>
        </p:nvSpPr>
        <p:spPr>
          <a:xfrm rot="5400000" flipH="1">
            <a:off x="-1696085" y="4025265"/>
            <a:ext cx="4507230" cy="1158240"/>
          </a:xfrm>
          <a:custGeom>
            <a:avLst/>
            <a:gdLst>
              <a:gd name="connsiteX0" fmla="*/ 4507230 w 4507230"/>
              <a:gd name="connsiteY0" fmla="*/ 1158351 h 1158351"/>
              <a:gd name="connsiteX1" fmla="*/ 4438582 w 4507230"/>
              <a:gd name="connsiteY1" fmla="*/ 1029392 h 1158351"/>
              <a:gd name="connsiteX2" fmla="*/ 3708920 w 4507230"/>
              <a:gd name="connsiteY2" fmla="*/ 290636 h 1158351"/>
              <a:gd name="connsiteX3" fmla="*/ 1202033 w 4507230"/>
              <a:gd name="connsiteY3" fmla="*/ 457762 h 1158351"/>
              <a:gd name="connsiteX4" fmla="*/ 95855 w 4507230"/>
              <a:gd name="connsiteY4" fmla="*/ 73257 h 1158351"/>
              <a:gd name="connsiteX5" fmla="*/ 0 w 4507230"/>
              <a:gd name="connsiteY5" fmla="*/ 0 h 1158351"/>
              <a:gd name="connsiteX6" fmla="*/ 0 w 4507230"/>
              <a:gd name="connsiteY6" fmla="*/ 1158351 h 115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7230" h="1158351">
                <a:moveTo>
                  <a:pt x="4507230" y="1158351"/>
                </a:moveTo>
                <a:lnTo>
                  <a:pt x="4438582" y="1029392"/>
                </a:lnTo>
                <a:cubicBezTo>
                  <a:pt x="4257980" y="717788"/>
                  <a:pt x="4022944" y="449702"/>
                  <a:pt x="3708920" y="290636"/>
                </a:cubicBezTo>
                <a:cubicBezTo>
                  <a:pt x="2704046" y="-218373"/>
                  <a:pt x="2103694" y="446065"/>
                  <a:pt x="1202033" y="457762"/>
                </a:cubicBezTo>
                <a:cubicBezTo>
                  <a:pt x="807557" y="462879"/>
                  <a:pt x="435206" y="315720"/>
                  <a:pt x="95855" y="73257"/>
                </a:cubicBezTo>
                <a:lnTo>
                  <a:pt x="0" y="0"/>
                </a:lnTo>
                <a:lnTo>
                  <a:pt x="0" y="115835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形状 80"/>
          <p:cNvSpPr/>
          <p:nvPr/>
        </p:nvSpPr>
        <p:spPr>
          <a:xfrm>
            <a:off x="204470" y="3069590"/>
            <a:ext cx="822325" cy="1028700"/>
          </a:xfrm>
          <a:custGeom>
            <a:avLst/>
            <a:gdLst>
              <a:gd name="connsiteX0" fmla="*/ 514346 w 822397"/>
              <a:gd name="connsiteY0" fmla="*/ 0 h 1028692"/>
              <a:gd name="connsiteX1" fmla="*/ 590008 w 822397"/>
              <a:gd name="connsiteY1" fmla="*/ 7628 h 1028692"/>
              <a:gd name="connsiteX2" fmla="*/ 630709 w 822397"/>
              <a:gd name="connsiteY2" fmla="*/ 79483 h 1028692"/>
              <a:gd name="connsiteX3" fmla="*/ 819852 w 822397"/>
              <a:gd name="connsiteY3" fmla="*/ 924580 h 1028692"/>
              <a:gd name="connsiteX4" fmla="*/ 819690 w 822397"/>
              <a:gd name="connsiteY4" fmla="*/ 926189 h 1028692"/>
              <a:gd name="connsiteX5" fmla="*/ 801922 w 822397"/>
              <a:gd name="connsiteY5" fmla="*/ 940850 h 1028692"/>
              <a:gd name="connsiteX6" fmla="*/ 514346 w 822397"/>
              <a:gd name="connsiteY6" fmla="*/ 1028692 h 1028692"/>
              <a:gd name="connsiteX7" fmla="*/ 0 w 822397"/>
              <a:gd name="connsiteY7" fmla="*/ 514346 h 1028692"/>
              <a:gd name="connsiteX8" fmla="*/ 514346 w 822397"/>
              <a:gd name="connsiteY8" fmla="*/ 0 h 102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97" h="1028692">
                <a:moveTo>
                  <a:pt x="514346" y="0"/>
                </a:moveTo>
                <a:lnTo>
                  <a:pt x="590008" y="7628"/>
                </a:lnTo>
                <a:lnTo>
                  <a:pt x="630709" y="79483"/>
                </a:lnTo>
                <a:cubicBezTo>
                  <a:pt x="789774" y="393506"/>
                  <a:pt x="834245" y="668025"/>
                  <a:pt x="819852" y="924580"/>
                </a:cubicBezTo>
                <a:lnTo>
                  <a:pt x="819690" y="926189"/>
                </a:lnTo>
                <a:lnTo>
                  <a:pt x="801922" y="940850"/>
                </a:lnTo>
                <a:cubicBezTo>
                  <a:pt x="719831" y="996309"/>
                  <a:pt x="620871" y="1028692"/>
                  <a:pt x="514346" y="1028692"/>
                </a:cubicBezTo>
                <a:cubicBezTo>
                  <a:pt x="230281" y="1028692"/>
                  <a:pt x="0" y="798411"/>
                  <a:pt x="0" y="514346"/>
                </a:cubicBezTo>
                <a:cubicBezTo>
                  <a:pt x="0" y="230281"/>
                  <a:pt x="230281" y="0"/>
                  <a:pt x="514346" y="0"/>
                </a:cubicBezTo>
                <a:close/>
              </a:path>
            </a:pathLst>
          </a:custGeom>
          <a:solidFill>
            <a:schemeClr val="accent6">
              <a:alpha val="1000"/>
            </a:schemeClr>
          </a:solidFill>
          <a:ln w="15875">
            <a:noFill/>
          </a:ln>
          <a:effectLst>
            <a:glow rad="342900">
              <a:schemeClr val="accent6">
                <a:alpha val="8000"/>
              </a:schemeClr>
            </a:glow>
            <a:outerShdw blurRad="444500" sx="138000" sy="138000" algn="ctr" rotWithShape="0">
              <a:schemeClr val="accent6"/>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椭圆 83"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11116076" y="996359"/>
            <a:ext cx="1984331" cy="1984331"/>
          </a:xfrm>
          <a:prstGeom prst="ellipse">
            <a:avLst/>
          </a:prstGeom>
          <a:solidFill>
            <a:schemeClr val="accent3">
              <a:lumMod val="20000"/>
              <a:lumOff val="80000"/>
              <a:alpha val="1000"/>
            </a:schemeClr>
          </a:solidFill>
          <a:ln w="15875">
            <a:noFill/>
          </a:ln>
          <a:effectLst>
            <a:glow rad="342900">
              <a:schemeClr val="accent3">
                <a:alpha val="5000"/>
              </a:schemeClr>
            </a:glow>
            <a:outerShdw blurRad="444500" sx="138000" sy="138000" algn="ctr" rotWithShape="0">
              <a:schemeClr val="accent3">
                <a:lumMod val="20000"/>
                <a:lumOff val="80000"/>
              </a:scheme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 name="图片 1"/>
          <p:cNvPicPr>
            <a:picLocks noChangeAspect="1"/>
          </p:cNvPicPr>
          <p:nvPr/>
        </p:nvPicPr>
        <p:blipFill>
          <a:blip r:embed="rId2"/>
          <a:stretch>
            <a:fillRect/>
          </a:stretch>
        </p:blipFill>
        <p:spPr>
          <a:xfrm>
            <a:off x="215277" y="3721146"/>
            <a:ext cx="5261264" cy="2218425"/>
          </a:xfrm>
          <a:prstGeom prst="rect">
            <a:avLst/>
          </a:prstGeom>
        </p:spPr>
      </p:pic>
      <p:pic>
        <p:nvPicPr>
          <p:cNvPr id="4" name="图片 3"/>
          <p:cNvPicPr>
            <a:picLocks noChangeAspect="1"/>
          </p:cNvPicPr>
          <p:nvPr/>
        </p:nvPicPr>
        <p:blipFill>
          <a:blip r:embed="rId3"/>
          <a:stretch>
            <a:fillRect/>
          </a:stretch>
        </p:blipFill>
        <p:spPr>
          <a:xfrm>
            <a:off x="5763292" y="3063674"/>
            <a:ext cx="5600700" cy="3238500"/>
          </a:xfrm>
          <a:prstGeom prst="rect">
            <a:avLst/>
          </a:prstGeom>
        </p:spPr>
      </p:pic>
      <p:sp>
        <p:nvSpPr>
          <p:cNvPr id="13" name="TextBox 17" descr="e7d195523061f1c074694c8bbf98be7b1e4b015d796375963FD28840057458461C7CA0DAD340D15583DEDFC2E3241C4F392EF3A8B4D067B40CF4F149DD7E51F346B0CAB1BCCF6DB2480C67273C6C9E4CE0F3004E5C3397E9DBB399E827F1A1B4315D31B4A1FB924AA6F0CE797FFD0048F7FA626F7785968C67936054B24ADCC2455D90D09048EC83"/>
          <p:cNvSpPr txBox="1"/>
          <p:nvPr/>
        </p:nvSpPr>
        <p:spPr>
          <a:xfrm>
            <a:off x="-994835" y="155088"/>
            <a:ext cx="7006042" cy="753348"/>
          </a:xfrm>
          <a:prstGeom prst="rect">
            <a:avLst/>
          </a:prstGeom>
          <a:noFill/>
        </p:spPr>
        <p:txBody>
          <a:bodyPr wrap="square" rtlCol="0">
            <a:spAutoFit/>
          </a:bodyPr>
          <a:lstStyle/>
          <a:p>
            <a:pPr algn="ctr">
              <a:lnSpc>
                <a:spcPct val="150000"/>
              </a:lnSpc>
            </a:pPr>
            <a:r>
              <a:rPr lang="zh-CN" altLang="en-US" sz="3200" b="1" dirty="0">
                <a:latin typeface="苹方 常规" panose="020B0300000000000000" pitchFamily="34" charset="-122"/>
                <a:ea typeface="苹方 常规" panose="020B0300000000000000" pitchFamily="34" charset="-122"/>
              </a:rPr>
              <a:t>技术实现</a:t>
            </a:r>
            <a:r>
              <a:rPr lang="en-US" altLang="zh-CN" sz="3200" b="1" dirty="0">
                <a:latin typeface="苹方 常规" panose="020B0300000000000000" pitchFamily="34" charset="-122"/>
                <a:ea typeface="苹方 常规" panose="020B0300000000000000" pitchFamily="34" charset="-122"/>
              </a:rPr>
              <a:t>3</a:t>
            </a:r>
            <a:r>
              <a:rPr lang="zh-CN" altLang="en-US" sz="3200" b="1" dirty="0">
                <a:latin typeface="苹方 常规" panose="020B0300000000000000" pitchFamily="34" charset="-122"/>
                <a:ea typeface="苹方 常规" panose="020B0300000000000000" pitchFamily="34" charset="-122"/>
              </a:rPr>
              <a:t>：信息加密储存</a:t>
            </a:r>
            <a:endParaRPr lang="en-US" altLang="zh-CN" sz="3200" b="1" dirty="0">
              <a:latin typeface="苹方 常规" panose="020B0300000000000000" pitchFamily="34" charset="-122"/>
              <a:ea typeface="苹方 常规" panose="020B0300000000000000" pitchFamily="34" charset="-122"/>
            </a:endParaRPr>
          </a:p>
        </p:txBody>
      </p:sp>
      <p:pic>
        <p:nvPicPr>
          <p:cNvPr id="14" name="图片 13"/>
          <p:cNvPicPr>
            <a:picLocks noChangeAspect="1"/>
          </p:cNvPicPr>
          <p:nvPr/>
        </p:nvPicPr>
        <p:blipFill>
          <a:blip r:embed="rId4"/>
          <a:stretch>
            <a:fillRect/>
          </a:stretch>
        </p:blipFill>
        <p:spPr>
          <a:xfrm>
            <a:off x="953873" y="910276"/>
            <a:ext cx="6248400" cy="876300"/>
          </a:xfrm>
          <a:prstGeom prst="rect">
            <a:avLst/>
          </a:prstGeom>
        </p:spPr>
      </p:pic>
      <p:pic>
        <p:nvPicPr>
          <p:cNvPr id="15" name="图片 14"/>
          <p:cNvPicPr>
            <a:picLocks noChangeAspect="1"/>
          </p:cNvPicPr>
          <p:nvPr/>
        </p:nvPicPr>
        <p:blipFill>
          <a:blip r:embed="rId5"/>
          <a:stretch>
            <a:fillRect/>
          </a:stretch>
        </p:blipFill>
        <p:spPr>
          <a:xfrm>
            <a:off x="5638800" y="1264497"/>
            <a:ext cx="6553200" cy="800100"/>
          </a:xfrm>
          <a:prstGeom prst="rect">
            <a:avLst/>
          </a:prstGeom>
        </p:spPr>
      </p:pic>
      <p:sp>
        <p:nvSpPr>
          <p:cNvPr id="3" name="TextBox 17" descr="e7d195523061f1c074694c8bbf98be7b1e4b015d796375963FD28840057458461C7CA0DAD340D15583DEDFC2E3241C4F392EF3A8B4D067B40CF4F149DD7E51F346B0CAB1BCCF6DB2480C67273C6C9E4CE0F3004E5C3397E9DBB399E827F1A1B4315D31B4A1FB924AA6F0CE797FFD0048F7FA626F7785968C67936054B24ADCC2455D90D09048EC83"/>
          <p:cNvSpPr txBox="1"/>
          <p:nvPr/>
        </p:nvSpPr>
        <p:spPr>
          <a:xfrm>
            <a:off x="-994835" y="2700184"/>
            <a:ext cx="7006042" cy="753348"/>
          </a:xfrm>
          <a:prstGeom prst="rect">
            <a:avLst/>
          </a:prstGeom>
          <a:noFill/>
        </p:spPr>
        <p:txBody>
          <a:bodyPr wrap="square" rtlCol="0">
            <a:spAutoFit/>
          </a:bodyPr>
          <a:lstStyle/>
          <a:p>
            <a:pPr algn="ctr">
              <a:lnSpc>
                <a:spcPct val="150000"/>
              </a:lnSpc>
            </a:pPr>
            <a:r>
              <a:rPr lang="zh-CN" altLang="en-US" sz="3200" b="1" dirty="0">
                <a:latin typeface="苹方 常规" panose="020B0300000000000000" pitchFamily="34" charset="-122"/>
                <a:ea typeface="苹方 常规" panose="020B0300000000000000" pitchFamily="34" charset="-122"/>
              </a:rPr>
              <a:t>技术实现</a:t>
            </a:r>
            <a:r>
              <a:rPr lang="en-US" altLang="zh-CN" sz="3200" b="1" dirty="0">
                <a:latin typeface="苹方 常规" panose="020B0300000000000000" pitchFamily="34" charset="-122"/>
                <a:ea typeface="苹方 常规" panose="020B0300000000000000" pitchFamily="34" charset="-122"/>
              </a:rPr>
              <a:t>4</a:t>
            </a:r>
            <a:r>
              <a:rPr lang="zh-CN" altLang="en-US" sz="3200" b="1" dirty="0">
                <a:latin typeface="苹方 常规" panose="020B0300000000000000" pitchFamily="34" charset="-122"/>
                <a:ea typeface="苹方 常规" panose="020B0300000000000000" pitchFamily="34" charset="-122"/>
              </a:rPr>
              <a:t>：邮箱验证</a:t>
            </a:r>
            <a:endParaRPr lang="en-US" altLang="zh-CN" sz="3200" b="1" dirty="0">
              <a:latin typeface="苹方 常规" panose="020B0300000000000000" pitchFamily="34" charset="-122"/>
              <a:ea typeface="苹方 常规" panose="020B0300000000000000" pitchFamily="34" charset="-122"/>
            </a:endParaRPr>
          </a:p>
        </p:txBody>
      </p:sp>
      <p:sp>
        <p:nvSpPr>
          <p:cNvPr id="6" name="文本框 5"/>
          <p:cNvSpPr txBox="1"/>
          <p:nvPr/>
        </p:nvSpPr>
        <p:spPr>
          <a:xfrm>
            <a:off x="1630688" y="2034037"/>
            <a:ext cx="5864375" cy="369332"/>
          </a:xfrm>
          <a:prstGeom prst="rect">
            <a:avLst/>
          </a:prstGeom>
          <a:noFill/>
        </p:spPr>
        <p:txBody>
          <a:bodyPr wrap="square" rtlCol="0">
            <a:spAutoFit/>
          </a:bodyPr>
          <a:lstStyle/>
          <a:p>
            <a:r>
              <a:rPr kumimoji="1" lang="zh-CN" altLang="en-US" dirty="0"/>
              <a:t>使用</a:t>
            </a:r>
            <a:r>
              <a:rPr kumimoji="1" lang="en-US" altLang="zh-CN" dirty="0" err="1"/>
              <a:t>Bcrypt</a:t>
            </a:r>
            <a:r>
              <a:rPr kumimoji="1" lang="zh-CN" altLang="en-US" dirty="0"/>
              <a:t>盐值加密，使用户的信息更加安全隐私</a:t>
            </a:r>
          </a:p>
        </p:txBody>
      </p:sp>
      <p:sp>
        <p:nvSpPr>
          <p:cNvPr id="7" name="文本框 6"/>
          <p:cNvSpPr txBox="1"/>
          <p:nvPr/>
        </p:nvSpPr>
        <p:spPr>
          <a:xfrm>
            <a:off x="1243969" y="6127531"/>
            <a:ext cx="2991700" cy="369332"/>
          </a:xfrm>
          <a:prstGeom prst="rect">
            <a:avLst/>
          </a:prstGeom>
          <a:noFill/>
        </p:spPr>
        <p:txBody>
          <a:bodyPr wrap="square" rtlCol="0">
            <a:spAutoFit/>
          </a:bodyPr>
          <a:lstStyle/>
          <a:p>
            <a:r>
              <a:rPr kumimoji="1" lang="zh-CN" altLang="en-US" dirty="0"/>
              <a:t>注册时发送</a:t>
            </a:r>
            <a:r>
              <a:rPr kumimoji="1" lang="en-US" altLang="zh-CN" dirty="0" err="1"/>
              <a:t>qq</a:t>
            </a:r>
            <a:r>
              <a:rPr kumimoji="1" lang="zh-CN" altLang="en-US" dirty="0"/>
              <a:t>邮件进行验证</a:t>
            </a:r>
          </a:p>
        </p:txBody>
      </p:sp>
      <p:sp>
        <p:nvSpPr>
          <p:cNvPr id="8" name="文本框 7"/>
          <p:cNvSpPr txBox="1"/>
          <p:nvPr/>
        </p:nvSpPr>
        <p:spPr>
          <a:xfrm>
            <a:off x="6340047" y="6370127"/>
            <a:ext cx="5023945" cy="369332"/>
          </a:xfrm>
          <a:prstGeom prst="rect">
            <a:avLst/>
          </a:prstGeom>
          <a:noFill/>
        </p:spPr>
        <p:txBody>
          <a:bodyPr wrap="square" rtlCol="0">
            <a:spAutoFit/>
          </a:bodyPr>
          <a:lstStyle/>
          <a:p>
            <a:r>
              <a:rPr kumimoji="1" lang="zh-CN" altLang="en-US" dirty="0"/>
              <a:t>开启请求邮箱</a:t>
            </a:r>
            <a:r>
              <a:rPr kumimoji="1" lang="en-US" altLang="zh-CN" dirty="0"/>
              <a:t>smtp</a:t>
            </a:r>
            <a:r>
              <a:rPr kumimoji="1" lang="zh-CN" altLang="en-US" dirty="0"/>
              <a:t>服务并在项目中进行配置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7" descr="e7d195523061f1c074694c8bbf98be7b1e4b015d796375963FD28840057458461C7CA0DAD340D15583DEDFC2E3241C4F392EF3A8B4D067B40CF4F149DD7E51F346B0CAB1BCCF6DB2480C67273C6C9E4CE0F3004E5C3397E9DBB399E827F1A1B4315D31B4A1FB924AA6F0CE797FFD0048F7FA626F7785968C67936054B24ADCC2455D90D09048EC83"/>
          <p:cNvSpPr txBox="1"/>
          <p:nvPr/>
        </p:nvSpPr>
        <p:spPr>
          <a:xfrm>
            <a:off x="-1714279" y="272575"/>
            <a:ext cx="8417585" cy="1482650"/>
          </a:xfrm>
          <a:prstGeom prst="rect">
            <a:avLst/>
          </a:prstGeom>
          <a:noFill/>
        </p:spPr>
        <p:txBody>
          <a:bodyPr wrap="square" rtlCol="0">
            <a:spAutoFit/>
          </a:bodyPr>
          <a:lstStyle/>
          <a:p>
            <a:pPr algn="ctr">
              <a:lnSpc>
                <a:spcPct val="150000"/>
              </a:lnSpc>
            </a:pPr>
            <a:r>
              <a:rPr lang="zh-CN" altLang="en-US" sz="3200" b="1" dirty="0">
                <a:latin typeface="苹方 常规" panose="020B0300000000000000" pitchFamily="34" charset="-122"/>
                <a:ea typeface="苹方 常规" panose="020B0300000000000000" pitchFamily="34" charset="-122"/>
              </a:rPr>
              <a:t>实现</a:t>
            </a:r>
            <a:r>
              <a:rPr lang="en-US" altLang="zh-CN" sz="3200" b="1" dirty="0">
                <a:latin typeface="苹方 常规" panose="020B0300000000000000" pitchFamily="34" charset="-122"/>
                <a:ea typeface="苹方 常规" panose="020B0300000000000000" pitchFamily="34" charset="-122"/>
              </a:rPr>
              <a:t>5</a:t>
            </a:r>
            <a:r>
              <a:rPr lang="zh-CN" altLang="en-US" sz="3200" b="1" dirty="0">
                <a:latin typeface="苹方 常规" panose="020B0300000000000000" pitchFamily="34" charset="-122"/>
                <a:ea typeface="苹方 常规" panose="020B0300000000000000" pitchFamily="34" charset="-122"/>
              </a:rPr>
              <a:t>：</a:t>
            </a:r>
            <a:r>
              <a:rPr lang="en-US" altLang="zh-CN" sz="3200" b="1" dirty="0">
                <a:latin typeface="苹方 常规" panose="020B0300000000000000" pitchFamily="34" charset="-122"/>
                <a:ea typeface="苹方 常规" panose="020B0300000000000000" pitchFamily="34" charset="-122"/>
              </a:rPr>
              <a:t>MVVM</a:t>
            </a:r>
            <a:r>
              <a:rPr lang="zh-CN" altLang="en-US" sz="3200" b="1" dirty="0">
                <a:latin typeface="苹方 常规" panose="020B0300000000000000" pitchFamily="34" charset="-122"/>
                <a:ea typeface="苹方 常规" panose="020B0300000000000000" pitchFamily="34" charset="-122"/>
              </a:rPr>
              <a:t>架构</a:t>
            </a:r>
            <a:endParaRPr lang="zh-CN" altLang="zh-CN" dirty="0"/>
          </a:p>
          <a:p>
            <a:pPr algn="ctr">
              <a:lnSpc>
                <a:spcPct val="150000"/>
              </a:lnSpc>
            </a:pPr>
            <a:endParaRPr lang="en-US" altLang="zh-CN" sz="3200" b="1" dirty="0">
              <a:latin typeface="苹方 常规" panose="020B0300000000000000" pitchFamily="34" charset="-122"/>
              <a:ea typeface="苹方 常规" panose="020B0300000000000000" pitchFamily="34" charset="-122"/>
            </a:endParaRPr>
          </a:p>
        </p:txBody>
      </p:sp>
      <p:sp>
        <p:nvSpPr>
          <p:cNvPr id="5" name="e7d195523061f1c0" descr="e7d195523061f1c074694c8bbf98be7b1e4b015d796375963FD28840057458461C7CA0DAD340D15583DEDFC2E3241C4F392EF3A8B4D067B40CF4F149DD7E51F346B0CAB1BCCF6DB2480C67273C6C9E4CE0F3004E5C3397E9DBB399E827F1A1B4315D31B4A1FB924AA6F0CE797FFD0048F7FA626F7785968C67936054B24ADCC2455D90D09048EC83" hidden="1"/>
          <p:cNvSpPr txBox="1"/>
          <p:nvPr/>
        </p:nvSpPr>
        <p:spPr>
          <a:xfrm>
            <a:off x="-355600" y="1803400"/>
            <a:ext cx="262251"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e7d195523061f1c074694c8bbf98be7b1e4b015d796375963FD28840057458461C7CA0DAD340D15583DEDFC2E3241C4F392EF3A8B4D067B40CF4F149DD7E51F346B0CAB1BCCF6DB2480C67273C6C9E4CE0F3004E5C3397E9DBB399E827F1A1B4315D31B4A1FB924AA6F0CE797FFD0048F7FA626F7785968C67936054B24ADCC2455D90D09048EC83</a:t>
            </a:r>
            <a:endParaRPr lang="zh-CN" altLang="en-US" sz="100"/>
          </a:p>
        </p:txBody>
      </p:sp>
      <p:sp>
        <p:nvSpPr>
          <p:cNvPr id="78" name="椭圆 77"/>
          <p:cNvSpPr/>
          <p:nvPr/>
        </p:nvSpPr>
        <p:spPr>
          <a:xfrm>
            <a:off x="215265" y="3069590"/>
            <a:ext cx="1028700" cy="10287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p:cNvSpPr/>
          <p:nvPr/>
        </p:nvSpPr>
        <p:spPr>
          <a:xfrm rot="5400000" flipH="1">
            <a:off x="-1696085" y="4025265"/>
            <a:ext cx="4507230" cy="1158240"/>
          </a:xfrm>
          <a:custGeom>
            <a:avLst/>
            <a:gdLst>
              <a:gd name="connsiteX0" fmla="*/ 4507230 w 4507230"/>
              <a:gd name="connsiteY0" fmla="*/ 1158351 h 1158351"/>
              <a:gd name="connsiteX1" fmla="*/ 4438582 w 4507230"/>
              <a:gd name="connsiteY1" fmla="*/ 1029392 h 1158351"/>
              <a:gd name="connsiteX2" fmla="*/ 3708920 w 4507230"/>
              <a:gd name="connsiteY2" fmla="*/ 290636 h 1158351"/>
              <a:gd name="connsiteX3" fmla="*/ 1202033 w 4507230"/>
              <a:gd name="connsiteY3" fmla="*/ 457762 h 1158351"/>
              <a:gd name="connsiteX4" fmla="*/ 95855 w 4507230"/>
              <a:gd name="connsiteY4" fmla="*/ 73257 h 1158351"/>
              <a:gd name="connsiteX5" fmla="*/ 0 w 4507230"/>
              <a:gd name="connsiteY5" fmla="*/ 0 h 1158351"/>
              <a:gd name="connsiteX6" fmla="*/ 0 w 4507230"/>
              <a:gd name="connsiteY6" fmla="*/ 1158351 h 115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7230" h="1158351">
                <a:moveTo>
                  <a:pt x="4507230" y="1158351"/>
                </a:moveTo>
                <a:lnTo>
                  <a:pt x="4438582" y="1029392"/>
                </a:lnTo>
                <a:cubicBezTo>
                  <a:pt x="4257980" y="717788"/>
                  <a:pt x="4022944" y="449702"/>
                  <a:pt x="3708920" y="290636"/>
                </a:cubicBezTo>
                <a:cubicBezTo>
                  <a:pt x="2704046" y="-218373"/>
                  <a:pt x="2103694" y="446065"/>
                  <a:pt x="1202033" y="457762"/>
                </a:cubicBezTo>
                <a:cubicBezTo>
                  <a:pt x="807557" y="462879"/>
                  <a:pt x="435206" y="315720"/>
                  <a:pt x="95855" y="73257"/>
                </a:cubicBezTo>
                <a:lnTo>
                  <a:pt x="0" y="0"/>
                </a:lnTo>
                <a:lnTo>
                  <a:pt x="0" y="115835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形状 80"/>
          <p:cNvSpPr/>
          <p:nvPr/>
        </p:nvSpPr>
        <p:spPr>
          <a:xfrm>
            <a:off x="204470" y="3069590"/>
            <a:ext cx="822325" cy="1028700"/>
          </a:xfrm>
          <a:custGeom>
            <a:avLst/>
            <a:gdLst>
              <a:gd name="connsiteX0" fmla="*/ 514346 w 822397"/>
              <a:gd name="connsiteY0" fmla="*/ 0 h 1028692"/>
              <a:gd name="connsiteX1" fmla="*/ 590008 w 822397"/>
              <a:gd name="connsiteY1" fmla="*/ 7628 h 1028692"/>
              <a:gd name="connsiteX2" fmla="*/ 630709 w 822397"/>
              <a:gd name="connsiteY2" fmla="*/ 79483 h 1028692"/>
              <a:gd name="connsiteX3" fmla="*/ 819852 w 822397"/>
              <a:gd name="connsiteY3" fmla="*/ 924580 h 1028692"/>
              <a:gd name="connsiteX4" fmla="*/ 819690 w 822397"/>
              <a:gd name="connsiteY4" fmla="*/ 926189 h 1028692"/>
              <a:gd name="connsiteX5" fmla="*/ 801922 w 822397"/>
              <a:gd name="connsiteY5" fmla="*/ 940850 h 1028692"/>
              <a:gd name="connsiteX6" fmla="*/ 514346 w 822397"/>
              <a:gd name="connsiteY6" fmla="*/ 1028692 h 1028692"/>
              <a:gd name="connsiteX7" fmla="*/ 0 w 822397"/>
              <a:gd name="connsiteY7" fmla="*/ 514346 h 1028692"/>
              <a:gd name="connsiteX8" fmla="*/ 514346 w 822397"/>
              <a:gd name="connsiteY8" fmla="*/ 0 h 102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97" h="1028692">
                <a:moveTo>
                  <a:pt x="514346" y="0"/>
                </a:moveTo>
                <a:lnTo>
                  <a:pt x="590008" y="7628"/>
                </a:lnTo>
                <a:lnTo>
                  <a:pt x="630709" y="79483"/>
                </a:lnTo>
                <a:cubicBezTo>
                  <a:pt x="789774" y="393506"/>
                  <a:pt x="834245" y="668025"/>
                  <a:pt x="819852" y="924580"/>
                </a:cubicBezTo>
                <a:lnTo>
                  <a:pt x="819690" y="926189"/>
                </a:lnTo>
                <a:lnTo>
                  <a:pt x="801922" y="940850"/>
                </a:lnTo>
                <a:cubicBezTo>
                  <a:pt x="719831" y="996309"/>
                  <a:pt x="620871" y="1028692"/>
                  <a:pt x="514346" y="1028692"/>
                </a:cubicBezTo>
                <a:cubicBezTo>
                  <a:pt x="230281" y="1028692"/>
                  <a:pt x="0" y="798411"/>
                  <a:pt x="0" y="514346"/>
                </a:cubicBezTo>
                <a:cubicBezTo>
                  <a:pt x="0" y="230281"/>
                  <a:pt x="230281" y="0"/>
                  <a:pt x="514346" y="0"/>
                </a:cubicBezTo>
                <a:close/>
              </a:path>
            </a:pathLst>
          </a:custGeom>
          <a:solidFill>
            <a:schemeClr val="accent6">
              <a:alpha val="1000"/>
            </a:schemeClr>
          </a:solidFill>
          <a:ln w="15875">
            <a:noFill/>
          </a:ln>
          <a:effectLst>
            <a:glow rad="342900">
              <a:schemeClr val="accent6">
                <a:alpha val="8000"/>
              </a:schemeClr>
            </a:glow>
            <a:outerShdw blurRad="444500" sx="138000" sy="138000" algn="ctr" rotWithShape="0">
              <a:schemeClr val="accent6"/>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椭圆 83"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11116076" y="996359"/>
            <a:ext cx="1984331" cy="1984331"/>
          </a:xfrm>
          <a:prstGeom prst="ellipse">
            <a:avLst/>
          </a:prstGeom>
          <a:solidFill>
            <a:schemeClr val="accent3">
              <a:lumMod val="20000"/>
              <a:lumOff val="80000"/>
              <a:alpha val="1000"/>
            </a:schemeClr>
          </a:solidFill>
          <a:ln w="15875">
            <a:noFill/>
          </a:ln>
          <a:effectLst>
            <a:glow rad="342900">
              <a:schemeClr val="accent3">
                <a:alpha val="5000"/>
              </a:schemeClr>
            </a:glow>
            <a:outerShdw blurRad="444500" sx="138000" sy="138000" algn="ctr" rotWithShape="0">
              <a:schemeClr val="accent3">
                <a:lumMod val="20000"/>
                <a:lumOff val="80000"/>
              </a:scheme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p:cNvSpPr/>
          <p:nvPr/>
        </p:nvSpPr>
        <p:spPr>
          <a:xfrm>
            <a:off x="30349" y="1189136"/>
            <a:ext cx="6096000" cy="2031325"/>
          </a:xfrm>
          <a:prstGeom prst="rect">
            <a:avLst/>
          </a:prstGeom>
        </p:spPr>
        <p:txBody>
          <a:bodyPr>
            <a:spAutoFit/>
          </a:bodyPr>
          <a:lstStyle/>
          <a:p>
            <a:pPr marL="228600" indent="266700" algn="just"/>
            <a:r>
              <a:rPr lang="zh-CN" altLang="zh-CN" dirty="0"/>
              <a:t>源代码使用</a:t>
            </a:r>
            <a:r>
              <a:rPr lang="en-US" altLang="zh-CN" dirty="0"/>
              <a:t>MVVM</a:t>
            </a:r>
            <a:r>
              <a:rPr lang="zh-CN" altLang="zh-CN" dirty="0"/>
              <a:t>架构，阅读轻松，功能能够快速迭代拓展</a:t>
            </a:r>
            <a:r>
              <a:rPr lang="en-US" altLang="zh-CN" dirty="0"/>
              <a:t>,</a:t>
            </a:r>
            <a:r>
              <a:rPr lang="zh-CN" altLang="zh-CN" kern="100" dirty="0">
                <a:latin typeface="等线" panose="02010600030101010101" charset="-122"/>
                <a:ea typeface="等线" panose="02010600030101010101" charset="-122"/>
                <a:cs typeface="Times New Roman" panose="02020603050405020304" pitchFamily="18" charset="0"/>
              </a:rPr>
              <a:t>便于后续多人开发，可以多个细分负责人分别开发，互不影响，接口实现统一简便。可以实现模块的快速迭代，代码</a:t>
            </a:r>
            <a:r>
              <a:rPr lang="en-US" altLang="zh-CN" kern="100" dirty="0">
                <a:latin typeface="等线" panose="02010600030101010101" charset="-122"/>
                <a:ea typeface="等线" panose="02010600030101010101" charset="-122"/>
                <a:cs typeface="Times New Roman" panose="02020603050405020304" pitchFamily="18" charset="0"/>
              </a:rPr>
              <a:t>UI</a:t>
            </a:r>
            <a:r>
              <a:rPr lang="zh-CN" altLang="zh-CN" kern="100" dirty="0">
                <a:latin typeface="等线" panose="02010600030101010101" charset="-122"/>
                <a:ea typeface="等线" panose="02010600030101010101" charset="-122"/>
                <a:cs typeface="Times New Roman" panose="02020603050405020304" pitchFamily="18" charset="0"/>
              </a:rPr>
              <a:t>层逻辑层高度解耦，代码块之间的操作影响较小，过时的模块可以随时换成更新的模块，后期甚至可以加入支持解析功能的</a:t>
            </a:r>
            <a:r>
              <a:rPr lang="en-US" altLang="zh-CN" kern="100" dirty="0">
                <a:latin typeface="等线" panose="02010600030101010101" charset="-122"/>
                <a:ea typeface="等线" panose="02010600030101010101" charset="-122"/>
                <a:cs typeface="Times New Roman" panose="02020603050405020304" pitchFamily="18" charset="0"/>
              </a:rPr>
              <a:t>adapter</a:t>
            </a:r>
            <a:r>
              <a:rPr lang="zh-CN" altLang="zh-CN" kern="100" dirty="0">
                <a:latin typeface="等线" panose="02010600030101010101" charset="-122"/>
                <a:ea typeface="等线" panose="02010600030101010101" charset="-122"/>
                <a:cs typeface="Times New Roman" panose="02020603050405020304" pitchFamily="18" charset="0"/>
              </a:rPr>
              <a:t>，实现模块热更新，云分发。</a:t>
            </a:r>
          </a:p>
        </p:txBody>
      </p:sp>
      <p:pic>
        <p:nvPicPr>
          <p:cNvPr id="12" name="图片 11" descr="图示&#10;&#10;描述已自动生成"/>
          <p:cNvPicPr>
            <a:picLocks noChangeAspect="1"/>
          </p:cNvPicPr>
          <p:nvPr/>
        </p:nvPicPr>
        <p:blipFill>
          <a:blip r:embed="rId2"/>
          <a:stretch>
            <a:fillRect/>
          </a:stretch>
        </p:blipFill>
        <p:spPr>
          <a:xfrm>
            <a:off x="499480" y="3365973"/>
            <a:ext cx="2470150" cy="2254885"/>
          </a:xfrm>
          <a:prstGeom prst="rect">
            <a:avLst/>
          </a:prstGeom>
        </p:spPr>
      </p:pic>
      <p:pic>
        <p:nvPicPr>
          <p:cNvPr id="13" name="图片 12" descr="文本&#10;&#10;描述已自动生成"/>
          <p:cNvPicPr>
            <a:picLocks noChangeAspect="1"/>
          </p:cNvPicPr>
          <p:nvPr/>
        </p:nvPicPr>
        <p:blipFill>
          <a:blip r:embed="rId3"/>
          <a:stretch>
            <a:fillRect/>
          </a:stretch>
        </p:blipFill>
        <p:spPr>
          <a:xfrm>
            <a:off x="3305156" y="3365973"/>
            <a:ext cx="2724150" cy="1057275"/>
          </a:xfrm>
          <a:prstGeom prst="rect">
            <a:avLst/>
          </a:prstGeom>
        </p:spPr>
      </p:pic>
      <p:pic>
        <p:nvPicPr>
          <p:cNvPr id="14" name="图片 13" descr="文本&#10;&#10;描述已自动生成"/>
          <p:cNvPicPr>
            <a:picLocks noChangeAspect="1"/>
          </p:cNvPicPr>
          <p:nvPr/>
        </p:nvPicPr>
        <p:blipFill>
          <a:blip r:embed="rId4"/>
          <a:stretch>
            <a:fillRect/>
          </a:stretch>
        </p:blipFill>
        <p:spPr>
          <a:xfrm>
            <a:off x="6421178" y="1321876"/>
            <a:ext cx="5629433" cy="3797169"/>
          </a:xfrm>
          <a:prstGeom prst="rect">
            <a:avLst/>
          </a:prstGeom>
        </p:spPr>
      </p:pic>
      <p:pic>
        <p:nvPicPr>
          <p:cNvPr id="15" name="图片 14"/>
          <p:cNvPicPr>
            <a:picLocks noChangeAspect="1"/>
          </p:cNvPicPr>
          <p:nvPr/>
        </p:nvPicPr>
        <p:blipFill>
          <a:blip r:embed="rId5"/>
          <a:stretch>
            <a:fillRect/>
          </a:stretch>
        </p:blipFill>
        <p:spPr>
          <a:xfrm>
            <a:off x="3310212" y="4709152"/>
            <a:ext cx="2743200" cy="8197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7" descr="e7d195523061f1c074694c8bbf98be7b1e4b015d796375963FD28840057458461C7CA0DAD340D15583DEDFC2E3241C4F392EF3A8B4D067B40CF4F149DD7E51F346B0CAB1BCCF6DB2480C67273C6C9E4CE0F3004E5C3397E9DBB399E827F1A1B4315D31B4A1FB924AA6F0CE797FFD0048F7FA626F7785968C67936054B24ADCC2455D90D09048EC83"/>
          <p:cNvSpPr txBox="1"/>
          <p:nvPr/>
        </p:nvSpPr>
        <p:spPr>
          <a:xfrm>
            <a:off x="1479241" y="373103"/>
            <a:ext cx="8042108" cy="753348"/>
          </a:xfrm>
          <a:prstGeom prst="rect">
            <a:avLst/>
          </a:prstGeom>
          <a:noFill/>
        </p:spPr>
        <p:txBody>
          <a:bodyPr wrap="square" rtlCol="0">
            <a:spAutoFit/>
          </a:bodyPr>
          <a:lstStyle/>
          <a:p>
            <a:pPr algn="ctr">
              <a:lnSpc>
                <a:spcPct val="150000"/>
              </a:lnSpc>
            </a:pPr>
            <a:r>
              <a:rPr lang="zh-CN" altLang="en-US" sz="3200" b="1" dirty="0">
                <a:latin typeface="苹方 常规" panose="020B0300000000000000" pitchFamily="34" charset="-122"/>
                <a:ea typeface="苹方 常规" panose="020B0300000000000000" pitchFamily="34" charset="-122"/>
              </a:rPr>
              <a:t>实现</a:t>
            </a:r>
            <a:r>
              <a:rPr lang="en-US" altLang="zh-CN" sz="3200" b="1" dirty="0">
                <a:latin typeface="苹方 常规" panose="020B0300000000000000" pitchFamily="34" charset="-122"/>
                <a:ea typeface="苹方 常规" panose="020B0300000000000000" pitchFamily="34" charset="-122"/>
              </a:rPr>
              <a:t>6</a:t>
            </a:r>
            <a:r>
              <a:rPr lang="zh-CN" altLang="en-US" sz="3200" b="1" dirty="0">
                <a:latin typeface="苹方 常规" panose="020B0300000000000000" pitchFamily="34" charset="-122"/>
                <a:ea typeface="苹方 常规" panose="020B0300000000000000" pitchFamily="34" charset="-122"/>
              </a:rPr>
              <a:t>：</a:t>
            </a:r>
            <a:r>
              <a:rPr lang="en-US" altLang="zh-CN" sz="3200" b="1" dirty="0">
                <a:ea typeface="苹方 常规" panose="020B0300000000000000" pitchFamily="34" charset="-122"/>
              </a:rPr>
              <a:t>retrofit2</a:t>
            </a:r>
            <a:r>
              <a:rPr lang="zh-CN" altLang="zh-CN" sz="3200" b="1" dirty="0">
                <a:ea typeface="苹方 常规" panose="020B0300000000000000" pitchFamily="34" charset="-122"/>
              </a:rPr>
              <a:t>网络框架</a:t>
            </a:r>
            <a:r>
              <a:rPr lang="en-US" altLang="zh-CN" sz="3200" b="1" dirty="0">
                <a:ea typeface="苹方 常规" panose="020B0300000000000000" pitchFamily="34" charset="-122"/>
              </a:rPr>
              <a:t>&amp;</a:t>
            </a:r>
            <a:r>
              <a:rPr lang="zh-CN" altLang="zh-CN" sz="3200" b="1" dirty="0">
                <a:ea typeface="苹方 常规" panose="020B0300000000000000" pitchFamily="34" charset="-122"/>
              </a:rPr>
              <a:t>属性动画系统 </a:t>
            </a:r>
            <a:endParaRPr lang="en-US" altLang="zh-CN" sz="3200" b="1" dirty="0">
              <a:ea typeface="苹方 常规" panose="020B0300000000000000" pitchFamily="34" charset="-122"/>
            </a:endParaRPr>
          </a:p>
        </p:txBody>
      </p:sp>
      <p:sp>
        <p:nvSpPr>
          <p:cNvPr id="5" name="e7d195523061f1c0" descr="e7d195523061f1c074694c8bbf98be7b1e4b015d796375963FD28840057458461C7CA0DAD340D15583DEDFC2E3241C4F392EF3A8B4D067B40CF4F149DD7E51F346B0CAB1BCCF6DB2480C67273C6C9E4CE0F3004E5C3397E9DBB399E827F1A1B4315D31B4A1FB924AA6F0CE797FFD0048F7FA626F7785968C67936054B24ADCC2455D90D09048EC83" hidden="1"/>
          <p:cNvSpPr txBox="1"/>
          <p:nvPr/>
        </p:nvSpPr>
        <p:spPr>
          <a:xfrm>
            <a:off x="-355600" y="1803400"/>
            <a:ext cx="262251"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e7d195523061f1c074694c8bbf98be7b1e4b015d796375963FD28840057458461C7CA0DAD340D15583DEDFC2E3241C4F392EF3A8B4D067B40CF4F149DD7E51F346B0CAB1BCCF6DB2480C67273C6C9E4CE0F3004E5C3397E9DBB399E827F1A1B4315D31B4A1FB924AA6F0CE797FFD0048F7FA626F7785968C67936054B24ADCC2455D90D09048EC83</a:t>
            </a:r>
            <a:endParaRPr lang="zh-CN" altLang="en-US" sz="100"/>
          </a:p>
        </p:txBody>
      </p:sp>
      <p:sp>
        <p:nvSpPr>
          <p:cNvPr id="78" name="椭圆 77"/>
          <p:cNvSpPr/>
          <p:nvPr/>
        </p:nvSpPr>
        <p:spPr>
          <a:xfrm>
            <a:off x="215265" y="3069590"/>
            <a:ext cx="1028700" cy="10287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p:cNvSpPr/>
          <p:nvPr/>
        </p:nvSpPr>
        <p:spPr>
          <a:xfrm rot="5400000" flipH="1">
            <a:off x="-1696085" y="4025265"/>
            <a:ext cx="4507230" cy="1158240"/>
          </a:xfrm>
          <a:custGeom>
            <a:avLst/>
            <a:gdLst>
              <a:gd name="connsiteX0" fmla="*/ 4507230 w 4507230"/>
              <a:gd name="connsiteY0" fmla="*/ 1158351 h 1158351"/>
              <a:gd name="connsiteX1" fmla="*/ 4438582 w 4507230"/>
              <a:gd name="connsiteY1" fmla="*/ 1029392 h 1158351"/>
              <a:gd name="connsiteX2" fmla="*/ 3708920 w 4507230"/>
              <a:gd name="connsiteY2" fmla="*/ 290636 h 1158351"/>
              <a:gd name="connsiteX3" fmla="*/ 1202033 w 4507230"/>
              <a:gd name="connsiteY3" fmla="*/ 457762 h 1158351"/>
              <a:gd name="connsiteX4" fmla="*/ 95855 w 4507230"/>
              <a:gd name="connsiteY4" fmla="*/ 73257 h 1158351"/>
              <a:gd name="connsiteX5" fmla="*/ 0 w 4507230"/>
              <a:gd name="connsiteY5" fmla="*/ 0 h 1158351"/>
              <a:gd name="connsiteX6" fmla="*/ 0 w 4507230"/>
              <a:gd name="connsiteY6" fmla="*/ 1158351 h 115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7230" h="1158351">
                <a:moveTo>
                  <a:pt x="4507230" y="1158351"/>
                </a:moveTo>
                <a:lnTo>
                  <a:pt x="4438582" y="1029392"/>
                </a:lnTo>
                <a:cubicBezTo>
                  <a:pt x="4257980" y="717788"/>
                  <a:pt x="4022944" y="449702"/>
                  <a:pt x="3708920" y="290636"/>
                </a:cubicBezTo>
                <a:cubicBezTo>
                  <a:pt x="2704046" y="-218373"/>
                  <a:pt x="2103694" y="446065"/>
                  <a:pt x="1202033" y="457762"/>
                </a:cubicBezTo>
                <a:cubicBezTo>
                  <a:pt x="807557" y="462879"/>
                  <a:pt x="435206" y="315720"/>
                  <a:pt x="95855" y="73257"/>
                </a:cubicBezTo>
                <a:lnTo>
                  <a:pt x="0" y="0"/>
                </a:lnTo>
                <a:lnTo>
                  <a:pt x="0" y="115835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形状 80"/>
          <p:cNvSpPr/>
          <p:nvPr/>
        </p:nvSpPr>
        <p:spPr>
          <a:xfrm>
            <a:off x="204470" y="3069590"/>
            <a:ext cx="822325" cy="1028700"/>
          </a:xfrm>
          <a:custGeom>
            <a:avLst/>
            <a:gdLst>
              <a:gd name="connsiteX0" fmla="*/ 514346 w 822397"/>
              <a:gd name="connsiteY0" fmla="*/ 0 h 1028692"/>
              <a:gd name="connsiteX1" fmla="*/ 590008 w 822397"/>
              <a:gd name="connsiteY1" fmla="*/ 7628 h 1028692"/>
              <a:gd name="connsiteX2" fmla="*/ 630709 w 822397"/>
              <a:gd name="connsiteY2" fmla="*/ 79483 h 1028692"/>
              <a:gd name="connsiteX3" fmla="*/ 819852 w 822397"/>
              <a:gd name="connsiteY3" fmla="*/ 924580 h 1028692"/>
              <a:gd name="connsiteX4" fmla="*/ 819690 w 822397"/>
              <a:gd name="connsiteY4" fmla="*/ 926189 h 1028692"/>
              <a:gd name="connsiteX5" fmla="*/ 801922 w 822397"/>
              <a:gd name="connsiteY5" fmla="*/ 940850 h 1028692"/>
              <a:gd name="connsiteX6" fmla="*/ 514346 w 822397"/>
              <a:gd name="connsiteY6" fmla="*/ 1028692 h 1028692"/>
              <a:gd name="connsiteX7" fmla="*/ 0 w 822397"/>
              <a:gd name="connsiteY7" fmla="*/ 514346 h 1028692"/>
              <a:gd name="connsiteX8" fmla="*/ 514346 w 822397"/>
              <a:gd name="connsiteY8" fmla="*/ 0 h 102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97" h="1028692">
                <a:moveTo>
                  <a:pt x="514346" y="0"/>
                </a:moveTo>
                <a:lnTo>
                  <a:pt x="590008" y="7628"/>
                </a:lnTo>
                <a:lnTo>
                  <a:pt x="630709" y="79483"/>
                </a:lnTo>
                <a:cubicBezTo>
                  <a:pt x="789774" y="393506"/>
                  <a:pt x="834245" y="668025"/>
                  <a:pt x="819852" y="924580"/>
                </a:cubicBezTo>
                <a:lnTo>
                  <a:pt x="819690" y="926189"/>
                </a:lnTo>
                <a:lnTo>
                  <a:pt x="801922" y="940850"/>
                </a:lnTo>
                <a:cubicBezTo>
                  <a:pt x="719831" y="996309"/>
                  <a:pt x="620871" y="1028692"/>
                  <a:pt x="514346" y="1028692"/>
                </a:cubicBezTo>
                <a:cubicBezTo>
                  <a:pt x="230281" y="1028692"/>
                  <a:pt x="0" y="798411"/>
                  <a:pt x="0" y="514346"/>
                </a:cubicBezTo>
                <a:cubicBezTo>
                  <a:pt x="0" y="230281"/>
                  <a:pt x="230281" y="0"/>
                  <a:pt x="514346" y="0"/>
                </a:cubicBezTo>
                <a:close/>
              </a:path>
            </a:pathLst>
          </a:custGeom>
          <a:solidFill>
            <a:schemeClr val="accent6">
              <a:alpha val="1000"/>
            </a:schemeClr>
          </a:solidFill>
          <a:ln w="15875">
            <a:noFill/>
          </a:ln>
          <a:effectLst>
            <a:glow rad="342900">
              <a:schemeClr val="accent6">
                <a:alpha val="8000"/>
              </a:schemeClr>
            </a:glow>
            <a:outerShdw blurRad="444500" sx="138000" sy="138000" algn="ctr" rotWithShape="0">
              <a:schemeClr val="accent6"/>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椭圆 83"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11116076" y="996359"/>
            <a:ext cx="1984331" cy="1984331"/>
          </a:xfrm>
          <a:prstGeom prst="ellipse">
            <a:avLst/>
          </a:prstGeom>
          <a:solidFill>
            <a:schemeClr val="accent3">
              <a:lumMod val="20000"/>
              <a:lumOff val="80000"/>
              <a:alpha val="1000"/>
            </a:schemeClr>
          </a:solidFill>
          <a:ln w="15875">
            <a:noFill/>
          </a:ln>
          <a:effectLst>
            <a:glow rad="342900">
              <a:schemeClr val="accent3">
                <a:alpha val="5000"/>
              </a:schemeClr>
            </a:glow>
            <a:outerShdw blurRad="444500" sx="138000" sy="138000" algn="ctr" rotWithShape="0">
              <a:schemeClr val="accent3">
                <a:lumMod val="20000"/>
                <a:lumOff val="80000"/>
              </a:scheme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p:cNvSpPr/>
          <p:nvPr/>
        </p:nvSpPr>
        <p:spPr>
          <a:xfrm>
            <a:off x="2691442" y="1232856"/>
            <a:ext cx="6369009" cy="1477328"/>
          </a:xfrm>
          <a:prstGeom prst="rect">
            <a:avLst/>
          </a:prstGeom>
        </p:spPr>
        <p:txBody>
          <a:bodyPr wrap="square">
            <a:spAutoFit/>
          </a:bodyPr>
          <a:lstStyle/>
          <a:p>
            <a:pPr lvl="0" algn="just"/>
            <a:r>
              <a:rPr lang="zh-CN" altLang="zh-CN" kern="100" dirty="0">
                <a:latin typeface="等线" panose="02010600030101010101" charset="-122"/>
                <a:ea typeface="等线" panose="02010600030101010101" charset="-122"/>
                <a:cs typeface="Times New Roman" panose="02020603050405020304" pitchFamily="18" charset="0"/>
              </a:rPr>
              <a:t>使用高效高度封装的</a:t>
            </a:r>
            <a:r>
              <a:rPr lang="en-US" altLang="zh-CN" kern="100" dirty="0">
                <a:latin typeface="等线" panose="02010600030101010101" charset="-122"/>
                <a:ea typeface="等线" panose="02010600030101010101" charset="-122"/>
                <a:cs typeface="Times New Roman" panose="02020603050405020304" pitchFamily="18" charset="0"/>
              </a:rPr>
              <a:t>retrofit2</a:t>
            </a:r>
            <a:r>
              <a:rPr lang="zh-CN" altLang="zh-CN" kern="100" dirty="0">
                <a:latin typeface="等线" panose="02010600030101010101" charset="-122"/>
                <a:ea typeface="等线" panose="02010600030101010101" charset="-122"/>
                <a:cs typeface="Times New Roman" panose="02020603050405020304" pitchFamily="18" charset="0"/>
              </a:rPr>
              <a:t>网络框架，以获得较好的网络访问性能，同时提供格式相同的网络访问调用模式，在添加网络请求接口时可做到接口即加即用，无需完成复杂的代码重构与搜索。同时网络数据源的替换也会非常简单，只需更改接收数据类序列名称即可实现对于数据源的快速适配和解析</a:t>
            </a:r>
          </a:p>
        </p:txBody>
      </p:sp>
      <p:pic>
        <p:nvPicPr>
          <p:cNvPr id="10" name="图片 9" descr="文本&#10;&#10;描述已自动生成"/>
          <p:cNvPicPr>
            <a:picLocks noChangeAspect="1"/>
          </p:cNvPicPr>
          <p:nvPr/>
        </p:nvPicPr>
        <p:blipFill>
          <a:blip r:embed="rId2"/>
          <a:stretch>
            <a:fillRect/>
          </a:stretch>
        </p:blipFill>
        <p:spPr>
          <a:xfrm>
            <a:off x="2230545" y="2816589"/>
            <a:ext cx="7290804" cy="38933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标&#10;&#10;描述已自动生成"/>
          <p:cNvPicPr>
            <a:picLocks noChangeAspect="1"/>
          </p:cNvPicPr>
          <p:nvPr/>
        </p:nvPicPr>
        <p:blipFill rotWithShape="1">
          <a:blip r:embed="rId2">
            <a:extLst>
              <a:ext uri="{28A0092B-C50C-407E-A947-70E740481C1C}">
                <a14:useLocalDpi xmlns:a14="http://schemas.microsoft.com/office/drawing/2010/main" val="0"/>
              </a:ext>
            </a:extLst>
          </a:blip>
          <a:srcRect l="10083" t="10122" r="13046" b="14958"/>
          <a:stretch>
            <a:fillRect/>
          </a:stretch>
        </p:blipFill>
        <p:spPr>
          <a:xfrm>
            <a:off x="872822" y="148551"/>
            <a:ext cx="1259662" cy="1227699"/>
          </a:xfrm>
          <a:prstGeom prst="rect">
            <a:avLst/>
          </a:prstGeom>
        </p:spPr>
      </p:pic>
      <p:sp>
        <p:nvSpPr>
          <p:cNvPr id="2" name="文本框 1"/>
          <p:cNvSpPr txBox="1"/>
          <p:nvPr/>
        </p:nvSpPr>
        <p:spPr>
          <a:xfrm>
            <a:off x="948781" y="1527380"/>
            <a:ext cx="1736984" cy="4523105"/>
          </a:xfrm>
          <a:prstGeom prst="rect">
            <a:avLst/>
          </a:prstGeom>
          <a:noFill/>
        </p:spPr>
        <p:txBody>
          <a:bodyPr wrap="square" rtlCol="0">
            <a:spAutoFit/>
          </a:bodyPr>
          <a:lstStyle/>
          <a:p>
            <a:r>
              <a:rPr kumimoji="1" lang="zh-CN" altLang="en-US" sz="7200" b="1"/>
              <a:t>测试计划</a:t>
            </a:r>
          </a:p>
        </p:txBody>
      </p:sp>
      <p:pic>
        <p:nvPicPr>
          <p:cNvPr id="4" name="图片 3"/>
          <p:cNvPicPr>
            <a:picLocks noChangeAspect="1"/>
          </p:cNvPicPr>
          <p:nvPr/>
        </p:nvPicPr>
        <p:blipFill>
          <a:blip r:embed="rId3"/>
          <a:stretch>
            <a:fillRect/>
          </a:stretch>
        </p:blipFill>
        <p:spPr>
          <a:xfrm>
            <a:off x="2990850" y="148590"/>
            <a:ext cx="7284085" cy="62769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p:cNvSpPr txBox="1"/>
          <p:nvPr/>
        </p:nvSpPr>
        <p:spPr>
          <a:xfrm>
            <a:off x="838200" y="557188"/>
            <a:ext cx="10515600" cy="113349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kumimoji="1" lang="zh-CN" altLang="en-US" sz="5200" kern="1200" dirty="0">
                <a:solidFill>
                  <a:schemeClr val="tx1"/>
                </a:solidFill>
                <a:latin typeface="+mj-lt"/>
                <a:ea typeface="+mj-ea"/>
                <a:cs typeface="+mj-cs"/>
              </a:rPr>
              <a:t>目前的问题</a:t>
            </a:r>
          </a:p>
        </p:txBody>
      </p:sp>
      <p:graphicFrame>
        <p:nvGraphicFramePr>
          <p:cNvPr id="4" name="文本框 1"/>
          <p:cNvGraphicFramePr/>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
          <p:cNvSpPr/>
          <p:nvPr userDrawn="1">
            <p:custDataLst>
              <p:tags r:id="rId2"/>
            </p:custDataLst>
          </p:nvPr>
        </p:nvSpPr>
        <p:spPr>
          <a:xfrm>
            <a:off x="0" y="0"/>
            <a:ext cx="4267200"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latin typeface="微软雅黑" panose="020B0503020204020204" pitchFamily="34" charset="-122"/>
              <a:ea typeface="微软雅黑" panose="020B0503020204020204" pitchFamily="34" charset="-122"/>
              <a:sym typeface="+mn-ea"/>
            </a:endParaRPr>
          </a:p>
        </p:txBody>
      </p:sp>
      <p:cxnSp>
        <p:nvCxnSpPr>
          <p:cNvPr id="10" name="直接连接符 7"/>
          <p:cNvCxnSpPr/>
          <p:nvPr>
            <p:custDataLst>
              <p:tags r:id="rId3"/>
            </p:custDataLst>
          </p:nvPr>
        </p:nvCxnSpPr>
        <p:spPr>
          <a:xfrm>
            <a:off x="448310" y="1019175"/>
            <a:ext cx="908685" cy="0"/>
          </a:xfrm>
          <a:prstGeom prst="line">
            <a:avLst/>
          </a:prstGeom>
          <a:ln w="25400" cap="rnd">
            <a:solidFill>
              <a:schemeClr val="lt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4"/>
            </p:custDataLst>
          </p:nvPr>
        </p:nvCxnSpPr>
        <p:spPr>
          <a:xfrm>
            <a:off x="457200" y="6096049"/>
            <a:ext cx="291465" cy="0"/>
          </a:xfrm>
          <a:prstGeom prst="line">
            <a:avLst/>
          </a:prstGeom>
          <a:ln w="25400" cap="rnd">
            <a:solidFill>
              <a:schemeClr val="lt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5"/>
            </p:custDataLst>
          </p:nvPr>
        </p:nvCxnSpPr>
        <p:spPr>
          <a:xfrm>
            <a:off x="11278235" y="609600"/>
            <a:ext cx="230505" cy="0"/>
          </a:xfrm>
          <a:prstGeom prst="line">
            <a:avLst/>
          </a:prstGeom>
          <a:ln w="19050" cap="rnd">
            <a:solidFill>
              <a:schemeClr val="dk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6"/>
            </p:custDataLst>
          </p:nvPr>
        </p:nvCxnSpPr>
        <p:spPr>
          <a:xfrm>
            <a:off x="11278235" y="670560"/>
            <a:ext cx="141605" cy="0"/>
          </a:xfrm>
          <a:prstGeom prst="line">
            <a:avLst/>
          </a:prstGeom>
          <a:ln w="19050" cap="rnd">
            <a:solidFill>
              <a:schemeClr val="dk2"/>
            </a:solidFill>
          </a:ln>
        </p:spPr>
        <p:style>
          <a:lnRef idx="1">
            <a:schemeClr val="accent1"/>
          </a:lnRef>
          <a:fillRef idx="0">
            <a:schemeClr val="accent1"/>
          </a:fillRef>
          <a:effectRef idx="0">
            <a:schemeClr val="accent1"/>
          </a:effectRef>
          <a:fontRef idx="minor">
            <a:schemeClr val="tx1"/>
          </a:fontRef>
        </p:style>
      </p:cxnSp>
      <p:sp>
        <p:nvSpPr>
          <p:cNvPr id="14" name="Title 6"/>
          <p:cNvSpPr txBox="1"/>
          <p:nvPr>
            <p:custDataLst>
              <p:tags r:id="rId7"/>
            </p:custDataLst>
          </p:nvPr>
        </p:nvSpPr>
        <p:spPr>
          <a:xfrm>
            <a:off x="448314" y="1219210"/>
            <a:ext cx="3352825" cy="198121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82600" lvl="0" indent="-482600" algn="l" fontAlgn="ctr">
              <a:lnSpc>
                <a:spcPct val="120000"/>
              </a:lnSpc>
              <a:spcBef>
                <a:spcPts val="0"/>
              </a:spcBef>
              <a:spcAft>
                <a:spcPts val="800"/>
              </a:spcAft>
              <a:buSzPct val="100000"/>
              <a:buFont typeface="Wingdings" panose="05000000000000000000" charset="0"/>
              <a:buChar char="l"/>
            </a:pPr>
            <a:r>
              <a:rPr lang="zh-CN" altLang="en-US" sz="3000" spc="22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rPr>
              <a:t>燃尽图</a:t>
            </a:r>
          </a:p>
          <a:p>
            <a:pPr marL="482600" lvl="1" indent="0" algn="l" fontAlgn="auto">
              <a:lnSpc>
                <a:spcPct val="120000"/>
              </a:lnSpc>
              <a:spcBef>
                <a:spcPts val="0"/>
              </a:spcBef>
              <a:spcAft>
                <a:spcPts val="800"/>
              </a:spcAft>
              <a:buSzPct val="100000"/>
              <a:buNone/>
            </a:pPr>
            <a:r>
              <a:rPr lang="zh-CN" altLang="en-US" sz="2800" spc="20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rPr>
              <a:t>项目进度曲线</a:t>
            </a:r>
          </a:p>
        </p:txBody>
      </p:sp>
      <p:pic>
        <p:nvPicPr>
          <p:cNvPr id="15" name="Picture 14" descr="placingpictureplaceholder"/>
          <p:cNvPicPr>
            <a:picLocks noChangeAspect="1"/>
          </p:cNvPicPr>
          <p:nvPr>
            <p:custDataLst>
              <p:tags r:id="rId8"/>
            </p:custDataLst>
          </p:nvPr>
        </p:nvPicPr>
        <p:blipFill>
          <a:blip r:embed="rId14"/>
          <a:srcRect/>
          <a:stretch>
            <a:fillRect/>
          </a:stretch>
        </p:blipFill>
        <p:spPr>
          <a:xfrm>
            <a:off x="4876839" y="1624734"/>
            <a:ext cx="2567034" cy="1236592"/>
          </a:xfrm>
          <a:prstGeom prst="rect">
            <a:avLst/>
          </a:prstGeom>
        </p:spPr>
      </p:pic>
      <p:pic>
        <p:nvPicPr>
          <p:cNvPr id="16" name="Picture 15" descr="placingpictureplaceholder"/>
          <p:cNvPicPr>
            <a:picLocks noChangeAspect="1"/>
          </p:cNvPicPr>
          <p:nvPr>
            <p:custDataLst>
              <p:tags r:id="rId9"/>
            </p:custDataLst>
          </p:nvPr>
        </p:nvPicPr>
        <p:blipFill>
          <a:blip r:embed="rId15"/>
          <a:srcRect/>
          <a:stretch>
            <a:fillRect/>
          </a:stretch>
        </p:blipFill>
        <p:spPr>
          <a:xfrm>
            <a:off x="4876839" y="2861326"/>
            <a:ext cx="2567034" cy="1232980"/>
          </a:xfrm>
          <a:prstGeom prst="rect">
            <a:avLst/>
          </a:prstGeom>
        </p:spPr>
      </p:pic>
      <p:pic>
        <p:nvPicPr>
          <p:cNvPr id="17" name="Picture 16" descr="placingpictureplaceholder"/>
          <p:cNvPicPr>
            <a:picLocks noChangeAspect="1"/>
          </p:cNvPicPr>
          <p:nvPr>
            <p:custDataLst>
              <p:tags r:id="rId10"/>
            </p:custDataLst>
          </p:nvPr>
        </p:nvPicPr>
        <p:blipFill>
          <a:blip r:embed="rId16"/>
          <a:srcRect/>
          <a:stretch>
            <a:fillRect/>
          </a:stretch>
        </p:blipFill>
        <p:spPr>
          <a:xfrm>
            <a:off x="4802505" y="4240530"/>
            <a:ext cx="2954655" cy="1439545"/>
          </a:xfrm>
          <a:prstGeom prst="rect">
            <a:avLst/>
          </a:prstGeom>
        </p:spPr>
      </p:pic>
      <p:pic>
        <p:nvPicPr>
          <p:cNvPr id="18" name="Picture 17" descr="placingpictureplaceholder"/>
          <p:cNvPicPr>
            <a:picLocks noChangeAspect="1"/>
          </p:cNvPicPr>
          <p:nvPr>
            <p:custDataLst>
              <p:tags r:id="rId11"/>
            </p:custDataLst>
          </p:nvPr>
        </p:nvPicPr>
        <p:blipFill>
          <a:blip r:embed="rId17"/>
          <a:srcRect/>
          <a:stretch>
            <a:fillRect/>
          </a:stretch>
        </p:blipFill>
        <p:spPr>
          <a:xfrm>
            <a:off x="7617460" y="1971040"/>
            <a:ext cx="3759200" cy="1800225"/>
          </a:xfrm>
          <a:prstGeom prst="rect">
            <a:avLst/>
          </a:prstGeom>
        </p:spPr>
      </p:pic>
      <p:pic>
        <p:nvPicPr>
          <p:cNvPr id="19" name="Picture 18" descr="placingpictureplaceholder"/>
          <p:cNvPicPr>
            <a:picLocks noChangeAspect="1"/>
          </p:cNvPicPr>
          <p:nvPr>
            <p:custDataLst>
              <p:tags r:id="rId12"/>
            </p:custDataLst>
          </p:nvPr>
        </p:nvPicPr>
        <p:blipFill>
          <a:blip r:embed="rId18"/>
          <a:srcRect/>
          <a:stretch>
            <a:fillRect/>
          </a:stretch>
        </p:blipFill>
        <p:spPr>
          <a:xfrm>
            <a:off x="7617228" y="3908829"/>
            <a:ext cx="3890967" cy="189888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文本框 71"/>
          <p:cNvSpPr txBox="1"/>
          <p:nvPr>
            <p:custDataLst>
              <p:tags r:id="rId1"/>
            </p:custDataLst>
          </p:nvPr>
        </p:nvSpPr>
        <p:spPr>
          <a:xfrm>
            <a:off x="8615296" y="2982031"/>
            <a:ext cx="66" cy="311482"/>
          </a:xfrm>
          <a:prstGeom prst="rect">
            <a:avLst/>
          </a:prstGeom>
          <a:noFill/>
        </p:spPr>
        <p:txBody>
          <a:bodyPr vert="horz" wrap="non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en-US" altLang="zh-CN" dirty="0">
              <a:solidFill>
                <a:schemeClr val="tx1"/>
              </a:solidFill>
              <a:latin typeface="+mn-lt"/>
              <a:ea typeface="+mn-ea"/>
              <a:cs typeface="+mn-ea"/>
              <a:sym typeface="+mn-lt"/>
            </a:endParaRPr>
          </a:p>
        </p:txBody>
      </p:sp>
      <p:sp>
        <p:nvSpPr>
          <p:cNvPr id="285" name="文本框 284"/>
          <p:cNvSpPr txBox="1"/>
          <p:nvPr>
            <p:custDataLst>
              <p:tags r:id="rId2"/>
            </p:custDataLst>
          </p:nvPr>
        </p:nvSpPr>
        <p:spPr>
          <a:xfrm>
            <a:off x="10165565" y="5144206"/>
            <a:ext cx="66" cy="311482"/>
          </a:xfrm>
          <a:prstGeom prst="rect">
            <a:avLst/>
          </a:prstGeom>
          <a:noFill/>
        </p:spPr>
        <p:txBody>
          <a:bodyPr vert="horz" wrap="non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en-US" altLang="zh-CN" dirty="0">
              <a:solidFill>
                <a:schemeClr val="tx1"/>
              </a:solidFill>
              <a:latin typeface="+mn-lt"/>
              <a:ea typeface="+mn-ea"/>
              <a:cs typeface="+mn-ea"/>
              <a:sym typeface="+mn-lt"/>
            </a:endParaRPr>
          </a:p>
        </p:txBody>
      </p:sp>
      <p:grpSp>
        <p:nvGrpSpPr>
          <p:cNvPr id="6" name="组合 5"/>
          <p:cNvGrpSpPr/>
          <p:nvPr/>
        </p:nvGrpSpPr>
        <p:grpSpPr>
          <a:xfrm>
            <a:off x="7780892" y="4173220"/>
            <a:ext cx="2597229" cy="1692018"/>
            <a:chOff x="1959212" y="2019300"/>
            <a:chExt cx="2597229" cy="1692018"/>
          </a:xfrm>
        </p:grpSpPr>
        <p:grpSp>
          <p:nvGrpSpPr>
            <p:cNvPr id="3" name="组合 2"/>
            <p:cNvGrpSpPr/>
            <p:nvPr/>
          </p:nvGrpSpPr>
          <p:grpSpPr>
            <a:xfrm>
              <a:off x="1959212" y="2136851"/>
              <a:ext cx="2597229" cy="1574467"/>
              <a:chOff x="2465001" y="1889760"/>
              <a:chExt cx="3229161" cy="4030662"/>
            </a:xfrm>
          </p:grpSpPr>
          <p:sp>
            <p:nvSpPr>
              <p:cNvPr id="84" name="文本框 83"/>
              <p:cNvSpPr txBox="1"/>
              <p:nvPr>
                <p:custDataLst>
                  <p:tags r:id="rId67"/>
                </p:custDataLst>
              </p:nvPr>
            </p:nvSpPr>
            <p:spPr>
              <a:xfrm>
                <a:off x="2465001" y="1889760"/>
                <a:ext cx="3229161" cy="4030662"/>
              </a:xfrm>
              <a:prstGeom prst="roundRect">
                <a:avLst>
                  <a:gd name="adj" fmla="val 4179"/>
                </a:avLst>
              </a:prstGeom>
              <a:solidFill>
                <a:schemeClr val="bg1"/>
              </a:solidFill>
            </p:spPr>
            <p:txBody>
              <a:bodyPr vert="horz" lIns="108000" tIns="108000" rIns="108000" bIns="10800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zh-CN" altLang="en-US" dirty="0">
                  <a:latin typeface="+mn-lt"/>
                  <a:ea typeface="+mn-ea"/>
                  <a:cs typeface="+mn-ea"/>
                  <a:sym typeface="+mn-lt"/>
                </a:endParaRPr>
              </a:p>
            </p:txBody>
          </p:sp>
          <p:sp>
            <p:nvSpPr>
              <p:cNvPr id="26" name="文本框 25"/>
              <p:cNvSpPr txBox="1"/>
              <p:nvPr>
                <p:custDataLst>
                  <p:tags r:id="rId68"/>
                </p:custDataLst>
              </p:nvPr>
            </p:nvSpPr>
            <p:spPr>
              <a:xfrm>
                <a:off x="2573976" y="2142891"/>
                <a:ext cx="3011210" cy="3524395"/>
              </a:xfrm>
              <a:prstGeom prst="roundRect">
                <a:avLst>
                  <a:gd name="adj" fmla="val 0"/>
                </a:avLst>
              </a:prstGeom>
              <a:solidFill>
                <a:schemeClr val="accent3">
                  <a:lumMod val="20000"/>
                  <a:lumOff val="80000"/>
                </a:schemeClr>
              </a:solidFill>
            </p:spPr>
            <p:txBody>
              <a:bodyPr vert="horz" lIns="108000" tIns="108000" rIns="108000" bIns="10800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zh-CN" altLang="en-US" dirty="0">
                  <a:latin typeface="+mn-lt"/>
                  <a:ea typeface="+mn-ea"/>
                  <a:cs typeface="+mn-ea"/>
                  <a:sym typeface="+mn-lt"/>
                </a:endParaRPr>
              </a:p>
            </p:txBody>
          </p:sp>
        </p:grpSp>
        <p:pic>
          <p:nvPicPr>
            <p:cNvPr id="91" name="图片 90"/>
            <p:cNvPicPr>
              <a:picLocks noChangeAspect="1"/>
            </p:cNvPicPr>
            <p:nvPr>
              <p:custDataLst>
                <p:tags r:id="rId65"/>
              </p:custDataLst>
            </p:nvPr>
          </p:nvPicPr>
          <p:blipFill>
            <a:blip r:embed="rId70">
              <a:extLst>
                <a:ext uri="{96DAC541-7B7A-43D3-8B79-37D633B846F1}">
                  <asvg:svgBlip xmlns:asvg="http://schemas.microsoft.com/office/drawing/2016/SVG/main" r:embed="rId71"/>
                </a:ext>
              </a:extLst>
            </a:blip>
            <a:stretch>
              <a:fillRect/>
            </a:stretch>
          </p:blipFill>
          <p:spPr>
            <a:xfrm>
              <a:off x="2888045" y="3523661"/>
              <a:ext cx="785092" cy="88775"/>
            </a:xfrm>
            <a:prstGeom prst="rect">
              <a:avLst/>
            </a:prstGeom>
            <a:effectLst/>
          </p:spPr>
        </p:pic>
        <p:sp>
          <p:nvSpPr>
            <p:cNvPr id="9" name="任意多边形 8"/>
            <p:cNvSpPr/>
            <p:nvPr>
              <p:custDataLst>
                <p:tags r:id="rId66"/>
              </p:custDataLst>
            </p:nvPr>
          </p:nvSpPr>
          <p:spPr>
            <a:xfrm>
              <a:off x="2865280" y="2019300"/>
              <a:ext cx="783614" cy="133597"/>
            </a:xfrm>
            <a:custGeom>
              <a:avLst/>
              <a:gdLst>
                <a:gd name="connsiteX0" fmla="*/ 0 w 974275"/>
                <a:gd name="connsiteY0" fmla="*/ 164058 h 164058"/>
                <a:gd name="connsiteX1" fmla="*/ 65687 w 974275"/>
                <a:gd name="connsiteY1" fmla="*/ 36640 h 164058"/>
                <a:gd name="connsiteX2" fmla="*/ 127584 w 974275"/>
                <a:gd name="connsiteY2" fmla="*/ 0 h 164058"/>
                <a:gd name="connsiteX3" fmla="*/ 846807 w 974275"/>
                <a:gd name="connsiteY3" fmla="*/ 0 h 164058"/>
                <a:gd name="connsiteX4" fmla="*/ 908704 w 974275"/>
                <a:gd name="connsiteY4" fmla="*/ 36640 h 164058"/>
                <a:gd name="connsiteX5" fmla="*/ 974276 w 974275"/>
                <a:gd name="connsiteY5" fmla="*/ 164058 h 164058"/>
                <a:gd name="connsiteX6" fmla="*/ 0 w 974275"/>
                <a:gd name="connsiteY6" fmla="*/ 164058 h 164058"/>
                <a:gd name="connsiteX7" fmla="*/ 0 w 974275"/>
                <a:gd name="connsiteY7" fmla="*/ 164058 h 16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275" h="164058">
                  <a:moveTo>
                    <a:pt x="0" y="164058"/>
                  </a:moveTo>
                  <a:lnTo>
                    <a:pt x="65687" y="36640"/>
                  </a:lnTo>
                  <a:cubicBezTo>
                    <a:pt x="77285" y="14218"/>
                    <a:pt x="101286" y="0"/>
                    <a:pt x="127584" y="0"/>
                  </a:cubicBezTo>
                  <a:lnTo>
                    <a:pt x="846807" y="0"/>
                  </a:lnTo>
                  <a:cubicBezTo>
                    <a:pt x="873104" y="0"/>
                    <a:pt x="897105" y="14218"/>
                    <a:pt x="908704" y="36640"/>
                  </a:cubicBezTo>
                  <a:lnTo>
                    <a:pt x="974276" y="164058"/>
                  </a:lnTo>
                  <a:lnTo>
                    <a:pt x="0" y="164058"/>
                  </a:lnTo>
                  <a:lnTo>
                    <a:pt x="0" y="164058"/>
                  </a:lnTo>
                  <a:close/>
                </a:path>
              </a:pathLst>
            </a:custGeom>
            <a:solidFill>
              <a:schemeClr val="bg1"/>
            </a:solidFill>
          </p:spPr>
          <p:txBody>
            <a:bodyPr vert="horz" lIns="108000" tIns="108000" rIns="108000" bIns="108000" rtlCol="0">
              <a:spAutoFit/>
            </a:bodyPr>
            <a:lstStyle/>
            <a:p>
              <a:pPr defTabSz="742950">
                <a:lnSpc>
                  <a:spcPct val="120000"/>
                </a:lnSpc>
                <a:spcAft>
                  <a:spcPts val="300"/>
                </a:spcAft>
              </a:pPr>
              <a:endParaRPr lang="zh-CN" altLang="en-US" sz="1600">
                <a:solidFill>
                  <a:schemeClr val="tx1">
                    <a:lumMod val="65000"/>
                    <a:lumOff val="35000"/>
                  </a:schemeClr>
                </a:solidFill>
                <a:cs typeface="+mn-ea"/>
                <a:sym typeface="+mn-lt"/>
              </a:endParaRPr>
            </a:p>
          </p:txBody>
        </p:sp>
      </p:grpSp>
      <p:sp>
        <p:nvSpPr>
          <p:cNvPr id="70" name="文本框 69"/>
          <p:cNvSpPr txBox="1"/>
          <p:nvPr>
            <p:custDataLst>
              <p:tags r:id="rId3"/>
            </p:custDataLst>
          </p:nvPr>
        </p:nvSpPr>
        <p:spPr>
          <a:xfrm>
            <a:off x="8775433" y="4618006"/>
            <a:ext cx="1359822" cy="294640"/>
          </a:xfrm>
          <a:prstGeom prst="rect">
            <a:avLst/>
          </a:prstGeom>
          <a:noFill/>
        </p:spPr>
        <p:txBody>
          <a:bodyPr vert="horz" wrap="squar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r>
              <a:rPr lang="zh-CN" altLang="en-US" b="1" dirty="0">
                <a:solidFill>
                  <a:schemeClr val="accent2"/>
                </a:solidFill>
                <a:latin typeface="+mn-lt"/>
                <a:ea typeface="+mn-ea"/>
                <a:cs typeface="+mn-ea"/>
                <a:sym typeface="+mn-lt"/>
              </a:rPr>
              <a:t>姓名：吴静强</a:t>
            </a:r>
          </a:p>
        </p:txBody>
      </p:sp>
      <p:sp>
        <p:nvSpPr>
          <p:cNvPr id="71" name="文本框 70"/>
          <p:cNvSpPr txBox="1"/>
          <p:nvPr>
            <p:custDataLst>
              <p:tags r:id="rId4"/>
            </p:custDataLst>
          </p:nvPr>
        </p:nvSpPr>
        <p:spPr>
          <a:xfrm>
            <a:off x="8775700" y="4951730"/>
            <a:ext cx="1390650" cy="589915"/>
          </a:xfrm>
          <a:prstGeom prst="rect">
            <a:avLst/>
          </a:prstGeom>
          <a:noFill/>
        </p:spPr>
        <p:txBody>
          <a:bodyPr vert="horz" wrap="squar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0"/>
              </a:spcAft>
            </a:pPr>
            <a:r>
              <a:rPr lang="zh-CN" altLang="en-US" dirty="0">
                <a:solidFill>
                  <a:schemeClr val="tx1"/>
                </a:solidFill>
                <a:latin typeface="+mn-lt"/>
                <a:ea typeface="+mn-ea"/>
                <a:cs typeface="+mn-ea"/>
                <a:sym typeface="+mn-lt"/>
              </a:rPr>
              <a:t>分工：软件测试、前端开发</a:t>
            </a:r>
          </a:p>
        </p:txBody>
      </p:sp>
      <p:grpSp>
        <p:nvGrpSpPr>
          <p:cNvPr id="11" name="组合 10"/>
          <p:cNvGrpSpPr/>
          <p:nvPr/>
        </p:nvGrpSpPr>
        <p:grpSpPr>
          <a:xfrm>
            <a:off x="7983132" y="4657749"/>
            <a:ext cx="597219" cy="781530"/>
            <a:chOff x="2038263" y="2082051"/>
            <a:chExt cx="518971" cy="673132"/>
          </a:xfrm>
        </p:grpSpPr>
        <p:sp>
          <p:nvSpPr>
            <p:cNvPr id="4" name="矩形 3"/>
            <p:cNvSpPr/>
            <p:nvPr>
              <p:custDataLst>
                <p:tags r:id="rId63"/>
              </p:custDataLst>
            </p:nvPr>
          </p:nvSpPr>
          <p:spPr>
            <a:xfrm>
              <a:off x="2038263" y="2082051"/>
              <a:ext cx="511258" cy="673132"/>
            </a:xfrm>
            <a:prstGeom prst="rect">
              <a:avLst/>
            </a:prstGeom>
            <a:solidFill>
              <a:schemeClr val="bg1">
                <a:lumMod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20000"/>
                </a:lnSpc>
                <a:spcAft>
                  <a:spcPts val="300"/>
                </a:spcAft>
              </a:pPr>
              <a:endParaRPr lang="zh-CN" altLang="en-US" sz="1600">
                <a:cs typeface="+mn-ea"/>
                <a:sym typeface="+mn-lt"/>
              </a:endParaRPr>
            </a:p>
          </p:txBody>
        </p:sp>
        <p:pic>
          <p:nvPicPr>
            <p:cNvPr id="153" name="图片 152"/>
            <p:cNvPicPr>
              <a:picLocks noChangeAspect="1"/>
            </p:cNvPicPr>
            <p:nvPr>
              <p:custDataLst>
                <p:tags r:id="rId64"/>
              </p:custDataLst>
            </p:nvPr>
          </p:nvPicPr>
          <p:blipFill>
            <a:blip r:embed="rId72" cstate="screen">
              <a:duotone>
                <a:schemeClr val="accent3">
                  <a:shade val="45000"/>
                  <a:satMod val="135000"/>
                </a:schemeClr>
                <a:prstClr val="white"/>
              </a:duotone>
            </a:blip>
            <a:stretch>
              <a:fillRect/>
            </a:stretch>
          </p:blipFill>
          <p:spPr>
            <a:xfrm>
              <a:off x="2050946" y="2126411"/>
              <a:ext cx="506288" cy="621582"/>
            </a:xfrm>
            <a:prstGeom prst="rect">
              <a:avLst/>
            </a:prstGeom>
          </p:spPr>
        </p:pic>
      </p:grpSp>
      <p:sp>
        <p:nvSpPr>
          <p:cNvPr id="2" name="文本框 1"/>
          <p:cNvSpPr txBox="1"/>
          <p:nvPr>
            <p:custDataLst>
              <p:tags r:id="rId5"/>
            </p:custDataLst>
          </p:nvPr>
        </p:nvSpPr>
        <p:spPr>
          <a:xfrm>
            <a:off x="7269330" y="5137856"/>
            <a:ext cx="66" cy="311482"/>
          </a:xfrm>
          <a:prstGeom prst="rect">
            <a:avLst/>
          </a:prstGeom>
          <a:noFill/>
        </p:spPr>
        <p:txBody>
          <a:bodyPr vert="horz" wrap="non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en-US" altLang="zh-CN" dirty="0">
              <a:solidFill>
                <a:schemeClr val="tx1"/>
              </a:solidFill>
              <a:latin typeface="+mn-lt"/>
              <a:ea typeface="+mn-ea"/>
              <a:cs typeface="+mn-ea"/>
              <a:sym typeface="+mn-lt"/>
            </a:endParaRPr>
          </a:p>
        </p:txBody>
      </p:sp>
      <p:grpSp>
        <p:nvGrpSpPr>
          <p:cNvPr id="5" name="组合 4"/>
          <p:cNvGrpSpPr/>
          <p:nvPr/>
        </p:nvGrpSpPr>
        <p:grpSpPr>
          <a:xfrm>
            <a:off x="4884657" y="4166870"/>
            <a:ext cx="2597229" cy="1692018"/>
            <a:chOff x="1959212" y="2019300"/>
            <a:chExt cx="2597229" cy="1692018"/>
          </a:xfrm>
        </p:grpSpPr>
        <p:grpSp>
          <p:nvGrpSpPr>
            <p:cNvPr id="7" name="组合 6"/>
            <p:cNvGrpSpPr/>
            <p:nvPr/>
          </p:nvGrpSpPr>
          <p:grpSpPr>
            <a:xfrm>
              <a:off x="1959212" y="2136851"/>
              <a:ext cx="2597229" cy="1574467"/>
              <a:chOff x="2465001" y="1889760"/>
              <a:chExt cx="3229161" cy="4030662"/>
            </a:xfrm>
          </p:grpSpPr>
          <p:sp>
            <p:nvSpPr>
              <p:cNvPr id="8" name="文本框 7"/>
              <p:cNvSpPr txBox="1"/>
              <p:nvPr>
                <p:custDataLst>
                  <p:tags r:id="rId61"/>
                </p:custDataLst>
              </p:nvPr>
            </p:nvSpPr>
            <p:spPr>
              <a:xfrm>
                <a:off x="2465001" y="1889760"/>
                <a:ext cx="3229161" cy="4030662"/>
              </a:xfrm>
              <a:prstGeom prst="roundRect">
                <a:avLst>
                  <a:gd name="adj" fmla="val 4179"/>
                </a:avLst>
              </a:prstGeom>
              <a:solidFill>
                <a:schemeClr val="bg1"/>
              </a:solidFill>
            </p:spPr>
            <p:txBody>
              <a:bodyPr vert="horz" lIns="108000" tIns="108000" rIns="108000" bIns="10800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zh-CN" altLang="en-US" dirty="0">
                  <a:latin typeface="+mn-lt"/>
                  <a:ea typeface="+mn-ea"/>
                  <a:cs typeface="+mn-ea"/>
                  <a:sym typeface="+mn-lt"/>
                </a:endParaRPr>
              </a:p>
            </p:txBody>
          </p:sp>
          <p:sp>
            <p:nvSpPr>
              <p:cNvPr id="10" name="文本框 9"/>
              <p:cNvSpPr txBox="1"/>
              <p:nvPr>
                <p:custDataLst>
                  <p:tags r:id="rId62"/>
                </p:custDataLst>
              </p:nvPr>
            </p:nvSpPr>
            <p:spPr>
              <a:xfrm>
                <a:off x="2573976" y="2142891"/>
                <a:ext cx="3011210" cy="3524395"/>
              </a:xfrm>
              <a:prstGeom prst="roundRect">
                <a:avLst>
                  <a:gd name="adj" fmla="val 0"/>
                </a:avLst>
              </a:prstGeom>
              <a:solidFill>
                <a:schemeClr val="accent3">
                  <a:lumMod val="20000"/>
                  <a:lumOff val="80000"/>
                </a:schemeClr>
              </a:solidFill>
            </p:spPr>
            <p:txBody>
              <a:bodyPr vert="horz" lIns="108000" tIns="108000" rIns="108000" bIns="10800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zh-CN" altLang="en-US" dirty="0">
                  <a:latin typeface="+mn-lt"/>
                  <a:ea typeface="+mn-ea"/>
                  <a:cs typeface="+mn-ea"/>
                  <a:sym typeface="+mn-lt"/>
                </a:endParaRPr>
              </a:p>
            </p:txBody>
          </p:sp>
        </p:grpSp>
        <p:pic>
          <p:nvPicPr>
            <p:cNvPr id="12" name="图片 11"/>
            <p:cNvPicPr>
              <a:picLocks noChangeAspect="1"/>
            </p:cNvPicPr>
            <p:nvPr>
              <p:custDataLst>
                <p:tags r:id="rId59"/>
              </p:custDataLst>
            </p:nvPr>
          </p:nvPicPr>
          <p:blipFill>
            <a:blip r:embed="rId70">
              <a:extLst>
                <a:ext uri="{96DAC541-7B7A-43D3-8B79-37D633B846F1}">
                  <asvg:svgBlip xmlns:asvg="http://schemas.microsoft.com/office/drawing/2016/SVG/main" r:embed="rId71"/>
                </a:ext>
              </a:extLst>
            </a:blip>
            <a:stretch>
              <a:fillRect/>
            </a:stretch>
          </p:blipFill>
          <p:spPr>
            <a:xfrm>
              <a:off x="2888045" y="3523661"/>
              <a:ext cx="785092" cy="88775"/>
            </a:xfrm>
            <a:prstGeom prst="rect">
              <a:avLst/>
            </a:prstGeom>
            <a:effectLst/>
          </p:spPr>
        </p:pic>
        <p:sp>
          <p:nvSpPr>
            <p:cNvPr id="13" name="任意多边形 12"/>
            <p:cNvSpPr/>
            <p:nvPr>
              <p:custDataLst>
                <p:tags r:id="rId60"/>
              </p:custDataLst>
            </p:nvPr>
          </p:nvSpPr>
          <p:spPr>
            <a:xfrm>
              <a:off x="2865280" y="2019300"/>
              <a:ext cx="783614" cy="133597"/>
            </a:xfrm>
            <a:custGeom>
              <a:avLst/>
              <a:gdLst>
                <a:gd name="connsiteX0" fmla="*/ 0 w 974275"/>
                <a:gd name="connsiteY0" fmla="*/ 164058 h 164058"/>
                <a:gd name="connsiteX1" fmla="*/ 65687 w 974275"/>
                <a:gd name="connsiteY1" fmla="*/ 36640 h 164058"/>
                <a:gd name="connsiteX2" fmla="*/ 127584 w 974275"/>
                <a:gd name="connsiteY2" fmla="*/ 0 h 164058"/>
                <a:gd name="connsiteX3" fmla="*/ 846807 w 974275"/>
                <a:gd name="connsiteY3" fmla="*/ 0 h 164058"/>
                <a:gd name="connsiteX4" fmla="*/ 908704 w 974275"/>
                <a:gd name="connsiteY4" fmla="*/ 36640 h 164058"/>
                <a:gd name="connsiteX5" fmla="*/ 974276 w 974275"/>
                <a:gd name="connsiteY5" fmla="*/ 164058 h 164058"/>
                <a:gd name="connsiteX6" fmla="*/ 0 w 974275"/>
                <a:gd name="connsiteY6" fmla="*/ 164058 h 164058"/>
                <a:gd name="connsiteX7" fmla="*/ 0 w 974275"/>
                <a:gd name="connsiteY7" fmla="*/ 164058 h 16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275" h="164058">
                  <a:moveTo>
                    <a:pt x="0" y="164058"/>
                  </a:moveTo>
                  <a:lnTo>
                    <a:pt x="65687" y="36640"/>
                  </a:lnTo>
                  <a:cubicBezTo>
                    <a:pt x="77285" y="14218"/>
                    <a:pt x="101286" y="0"/>
                    <a:pt x="127584" y="0"/>
                  </a:cubicBezTo>
                  <a:lnTo>
                    <a:pt x="846807" y="0"/>
                  </a:lnTo>
                  <a:cubicBezTo>
                    <a:pt x="873104" y="0"/>
                    <a:pt x="897105" y="14218"/>
                    <a:pt x="908704" y="36640"/>
                  </a:cubicBezTo>
                  <a:lnTo>
                    <a:pt x="974276" y="164058"/>
                  </a:lnTo>
                  <a:lnTo>
                    <a:pt x="0" y="164058"/>
                  </a:lnTo>
                  <a:lnTo>
                    <a:pt x="0" y="164058"/>
                  </a:lnTo>
                  <a:close/>
                </a:path>
              </a:pathLst>
            </a:custGeom>
            <a:solidFill>
              <a:schemeClr val="bg1"/>
            </a:solidFill>
          </p:spPr>
          <p:txBody>
            <a:bodyPr vert="horz" lIns="108000" tIns="108000" rIns="108000" bIns="108000" rtlCol="0">
              <a:spAutoFit/>
            </a:bodyPr>
            <a:lstStyle/>
            <a:p>
              <a:pPr defTabSz="742950">
                <a:lnSpc>
                  <a:spcPct val="120000"/>
                </a:lnSpc>
                <a:spcAft>
                  <a:spcPts val="300"/>
                </a:spcAft>
              </a:pPr>
              <a:endParaRPr lang="zh-CN" altLang="en-US" sz="1600">
                <a:solidFill>
                  <a:schemeClr val="tx1">
                    <a:lumMod val="65000"/>
                    <a:lumOff val="35000"/>
                  </a:schemeClr>
                </a:solidFill>
                <a:cs typeface="+mn-ea"/>
                <a:sym typeface="+mn-lt"/>
              </a:endParaRPr>
            </a:p>
          </p:txBody>
        </p:sp>
      </p:grpSp>
      <p:sp>
        <p:nvSpPr>
          <p:cNvPr id="14" name="文本框 13"/>
          <p:cNvSpPr txBox="1"/>
          <p:nvPr>
            <p:custDataLst>
              <p:tags r:id="rId6"/>
            </p:custDataLst>
          </p:nvPr>
        </p:nvSpPr>
        <p:spPr>
          <a:xfrm>
            <a:off x="5879198" y="4611656"/>
            <a:ext cx="1359822" cy="294640"/>
          </a:xfrm>
          <a:prstGeom prst="rect">
            <a:avLst/>
          </a:prstGeom>
          <a:noFill/>
        </p:spPr>
        <p:txBody>
          <a:bodyPr vert="horz" wrap="squar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r>
              <a:rPr lang="zh-CN" altLang="en-US" b="1" dirty="0">
                <a:solidFill>
                  <a:schemeClr val="accent2"/>
                </a:solidFill>
                <a:latin typeface="+mn-lt"/>
                <a:ea typeface="+mn-ea"/>
                <a:cs typeface="+mn-ea"/>
                <a:sym typeface="+mn-lt"/>
              </a:rPr>
              <a:t>姓名：韩德容</a:t>
            </a:r>
          </a:p>
        </p:txBody>
      </p:sp>
      <p:sp>
        <p:nvSpPr>
          <p:cNvPr id="15" name="文本框 14"/>
          <p:cNvSpPr txBox="1"/>
          <p:nvPr>
            <p:custDataLst>
              <p:tags r:id="rId7"/>
            </p:custDataLst>
          </p:nvPr>
        </p:nvSpPr>
        <p:spPr>
          <a:xfrm>
            <a:off x="5879465" y="4945380"/>
            <a:ext cx="1492250" cy="589915"/>
          </a:xfrm>
          <a:prstGeom prst="rect">
            <a:avLst/>
          </a:prstGeom>
          <a:noFill/>
        </p:spPr>
        <p:txBody>
          <a:bodyPr vert="horz" wrap="squar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0"/>
              </a:spcAft>
            </a:pPr>
            <a:r>
              <a:rPr lang="zh-CN" altLang="en-US" dirty="0">
                <a:solidFill>
                  <a:schemeClr val="tx1"/>
                </a:solidFill>
                <a:latin typeface="+mn-lt"/>
                <a:ea typeface="+mn-ea"/>
                <a:cs typeface="+mn-ea"/>
                <a:sym typeface="+mn-lt"/>
              </a:rPr>
              <a:t>分工：原型设计、博客编写</a:t>
            </a:r>
          </a:p>
        </p:txBody>
      </p:sp>
      <p:grpSp>
        <p:nvGrpSpPr>
          <p:cNvPr id="16" name="组合 15"/>
          <p:cNvGrpSpPr/>
          <p:nvPr/>
        </p:nvGrpSpPr>
        <p:grpSpPr>
          <a:xfrm>
            <a:off x="5086897" y="4651399"/>
            <a:ext cx="597219" cy="781530"/>
            <a:chOff x="2038263" y="2082051"/>
            <a:chExt cx="518971" cy="673132"/>
          </a:xfrm>
        </p:grpSpPr>
        <p:sp>
          <p:nvSpPr>
            <p:cNvPr id="17" name="矩形 16"/>
            <p:cNvSpPr/>
            <p:nvPr>
              <p:custDataLst>
                <p:tags r:id="rId57"/>
              </p:custDataLst>
            </p:nvPr>
          </p:nvSpPr>
          <p:spPr>
            <a:xfrm>
              <a:off x="2038263" y="2082051"/>
              <a:ext cx="511258" cy="673132"/>
            </a:xfrm>
            <a:prstGeom prst="rect">
              <a:avLst/>
            </a:prstGeom>
            <a:solidFill>
              <a:schemeClr val="bg1">
                <a:lumMod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20000"/>
                </a:lnSpc>
                <a:spcAft>
                  <a:spcPts val="300"/>
                </a:spcAft>
              </a:pPr>
              <a:endParaRPr lang="zh-CN" altLang="en-US" sz="1600">
                <a:cs typeface="+mn-ea"/>
                <a:sym typeface="+mn-lt"/>
              </a:endParaRPr>
            </a:p>
          </p:txBody>
        </p:sp>
        <p:pic>
          <p:nvPicPr>
            <p:cNvPr id="18" name="图片 17"/>
            <p:cNvPicPr>
              <a:picLocks noChangeAspect="1"/>
            </p:cNvPicPr>
            <p:nvPr>
              <p:custDataLst>
                <p:tags r:id="rId58"/>
              </p:custDataLst>
            </p:nvPr>
          </p:nvPicPr>
          <p:blipFill>
            <a:blip r:embed="rId72" cstate="screen">
              <a:duotone>
                <a:schemeClr val="accent3">
                  <a:shade val="45000"/>
                  <a:satMod val="135000"/>
                </a:schemeClr>
                <a:prstClr val="white"/>
              </a:duotone>
            </a:blip>
            <a:stretch>
              <a:fillRect/>
            </a:stretch>
          </p:blipFill>
          <p:spPr>
            <a:xfrm>
              <a:off x="2050946" y="2126411"/>
              <a:ext cx="506288" cy="621582"/>
            </a:xfrm>
            <a:prstGeom prst="rect">
              <a:avLst/>
            </a:prstGeom>
          </p:spPr>
        </p:pic>
      </p:grpSp>
      <p:sp>
        <p:nvSpPr>
          <p:cNvPr id="73" name="文本框 72"/>
          <p:cNvSpPr txBox="1"/>
          <p:nvPr>
            <p:custDataLst>
              <p:tags r:id="rId8"/>
            </p:custDataLst>
          </p:nvPr>
        </p:nvSpPr>
        <p:spPr>
          <a:xfrm>
            <a:off x="8742296" y="3109031"/>
            <a:ext cx="66" cy="311482"/>
          </a:xfrm>
          <a:prstGeom prst="rect">
            <a:avLst/>
          </a:prstGeom>
          <a:noFill/>
        </p:spPr>
        <p:txBody>
          <a:bodyPr vert="horz" wrap="non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en-US" altLang="zh-CN" dirty="0">
              <a:solidFill>
                <a:schemeClr val="tx1"/>
              </a:solidFill>
              <a:latin typeface="+mn-lt"/>
              <a:ea typeface="+mn-ea"/>
              <a:cs typeface="+mn-ea"/>
              <a:sym typeface="+mn-lt"/>
            </a:endParaRPr>
          </a:p>
        </p:txBody>
      </p:sp>
      <p:sp>
        <p:nvSpPr>
          <p:cNvPr id="74" name="文本框 73"/>
          <p:cNvSpPr txBox="1"/>
          <p:nvPr>
            <p:custDataLst>
              <p:tags r:id="rId9"/>
            </p:custDataLst>
          </p:nvPr>
        </p:nvSpPr>
        <p:spPr>
          <a:xfrm>
            <a:off x="4446755" y="5144206"/>
            <a:ext cx="66" cy="311482"/>
          </a:xfrm>
          <a:prstGeom prst="rect">
            <a:avLst/>
          </a:prstGeom>
          <a:noFill/>
        </p:spPr>
        <p:txBody>
          <a:bodyPr vert="horz" wrap="non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en-US" altLang="zh-CN" dirty="0">
              <a:solidFill>
                <a:schemeClr val="tx1"/>
              </a:solidFill>
              <a:latin typeface="+mn-lt"/>
              <a:ea typeface="+mn-ea"/>
              <a:cs typeface="+mn-ea"/>
              <a:sym typeface="+mn-lt"/>
            </a:endParaRPr>
          </a:p>
        </p:txBody>
      </p:sp>
      <p:grpSp>
        <p:nvGrpSpPr>
          <p:cNvPr id="75" name="组合 74"/>
          <p:cNvGrpSpPr/>
          <p:nvPr/>
        </p:nvGrpSpPr>
        <p:grpSpPr>
          <a:xfrm>
            <a:off x="2062082" y="4173220"/>
            <a:ext cx="2597229" cy="1692018"/>
            <a:chOff x="1959212" y="2019300"/>
            <a:chExt cx="2597229" cy="1692018"/>
          </a:xfrm>
        </p:grpSpPr>
        <p:grpSp>
          <p:nvGrpSpPr>
            <p:cNvPr id="76" name="组合 75"/>
            <p:cNvGrpSpPr/>
            <p:nvPr/>
          </p:nvGrpSpPr>
          <p:grpSpPr>
            <a:xfrm>
              <a:off x="1959212" y="2136851"/>
              <a:ext cx="2597229" cy="1574467"/>
              <a:chOff x="2465001" y="1889760"/>
              <a:chExt cx="3229161" cy="4030662"/>
            </a:xfrm>
          </p:grpSpPr>
          <p:sp>
            <p:nvSpPr>
              <p:cNvPr id="77" name="文本框 76"/>
              <p:cNvSpPr txBox="1"/>
              <p:nvPr>
                <p:custDataLst>
                  <p:tags r:id="rId55"/>
                </p:custDataLst>
              </p:nvPr>
            </p:nvSpPr>
            <p:spPr>
              <a:xfrm>
                <a:off x="2465001" y="1889760"/>
                <a:ext cx="3229161" cy="4030662"/>
              </a:xfrm>
              <a:prstGeom prst="roundRect">
                <a:avLst>
                  <a:gd name="adj" fmla="val 4179"/>
                </a:avLst>
              </a:prstGeom>
              <a:solidFill>
                <a:schemeClr val="bg1"/>
              </a:solidFill>
            </p:spPr>
            <p:txBody>
              <a:bodyPr vert="horz" lIns="108000" tIns="108000" rIns="108000" bIns="10800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zh-CN" altLang="en-US" dirty="0">
                  <a:latin typeface="+mn-lt"/>
                  <a:ea typeface="+mn-ea"/>
                  <a:cs typeface="+mn-ea"/>
                  <a:sym typeface="+mn-lt"/>
                </a:endParaRPr>
              </a:p>
            </p:txBody>
          </p:sp>
          <p:sp>
            <p:nvSpPr>
              <p:cNvPr id="78" name="文本框 77"/>
              <p:cNvSpPr txBox="1"/>
              <p:nvPr>
                <p:custDataLst>
                  <p:tags r:id="rId56"/>
                </p:custDataLst>
              </p:nvPr>
            </p:nvSpPr>
            <p:spPr>
              <a:xfrm>
                <a:off x="2573976" y="2142891"/>
                <a:ext cx="3011210" cy="3524395"/>
              </a:xfrm>
              <a:prstGeom prst="roundRect">
                <a:avLst>
                  <a:gd name="adj" fmla="val 0"/>
                </a:avLst>
              </a:prstGeom>
              <a:solidFill>
                <a:schemeClr val="accent3">
                  <a:lumMod val="20000"/>
                  <a:lumOff val="80000"/>
                </a:schemeClr>
              </a:solidFill>
            </p:spPr>
            <p:txBody>
              <a:bodyPr vert="horz" lIns="108000" tIns="108000" rIns="108000" bIns="10800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zh-CN" altLang="en-US" dirty="0">
                  <a:latin typeface="+mn-lt"/>
                  <a:ea typeface="+mn-ea"/>
                  <a:cs typeface="+mn-ea"/>
                  <a:sym typeface="+mn-lt"/>
                </a:endParaRPr>
              </a:p>
            </p:txBody>
          </p:sp>
        </p:grpSp>
        <p:pic>
          <p:nvPicPr>
            <p:cNvPr id="79" name="图片 78"/>
            <p:cNvPicPr>
              <a:picLocks noChangeAspect="1"/>
            </p:cNvPicPr>
            <p:nvPr>
              <p:custDataLst>
                <p:tags r:id="rId53"/>
              </p:custDataLst>
            </p:nvPr>
          </p:nvPicPr>
          <p:blipFill>
            <a:blip r:embed="rId70">
              <a:extLst>
                <a:ext uri="{96DAC541-7B7A-43D3-8B79-37D633B846F1}">
                  <asvg:svgBlip xmlns:asvg="http://schemas.microsoft.com/office/drawing/2016/SVG/main" r:embed="rId71"/>
                </a:ext>
              </a:extLst>
            </a:blip>
            <a:stretch>
              <a:fillRect/>
            </a:stretch>
          </p:blipFill>
          <p:spPr>
            <a:xfrm>
              <a:off x="2888045" y="3523661"/>
              <a:ext cx="785092" cy="88775"/>
            </a:xfrm>
            <a:prstGeom prst="rect">
              <a:avLst/>
            </a:prstGeom>
            <a:effectLst/>
          </p:spPr>
        </p:pic>
        <p:sp>
          <p:nvSpPr>
            <p:cNvPr id="80" name="任意多边形 79"/>
            <p:cNvSpPr/>
            <p:nvPr>
              <p:custDataLst>
                <p:tags r:id="rId54"/>
              </p:custDataLst>
            </p:nvPr>
          </p:nvSpPr>
          <p:spPr>
            <a:xfrm>
              <a:off x="2865280" y="2019300"/>
              <a:ext cx="783614" cy="133597"/>
            </a:xfrm>
            <a:custGeom>
              <a:avLst/>
              <a:gdLst>
                <a:gd name="connsiteX0" fmla="*/ 0 w 974275"/>
                <a:gd name="connsiteY0" fmla="*/ 164058 h 164058"/>
                <a:gd name="connsiteX1" fmla="*/ 65687 w 974275"/>
                <a:gd name="connsiteY1" fmla="*/ 36640 h 164058"/>
                <a:gd name="connsiteX2" fmla="*/ 127584 w 974275"/>
                <a:gd name="connsiteY2" fmla="*/ 0 h 164058"/>
                <a:gd name="connsiteX3" fmla="*/ 846807 w 974275"/>
                <a:gd name="connsiteY3" fmla="*/ 0 h 164058"/>
                <a:gd name="connsiteX4" fmla="*/ 908704 w 974275"/>
                <a:gd name="connsiteY4" fmla="*/ 36640 h 164058"/>
                <a:gd name="connsiteX5" fmla="*/ 974276 w 974275"/>
                <a:gd name="connsiteY5" fmla="*/ 164058 h 164058"/>
                <a:gd name="connsiteX6" fmla="*/ 0 w 974275"/>
                <a:gd name="connsiteY6" fmla="*/ 164058 h 164058"/>
                <a:gd name="connsiteX7" fmla="*/ 0 w 974275"/>
                <a:gd name="connsiteY7" fmla="*/ 164058 h 16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275" h="164058">
                  <a:moveTo>
                    <a:pt x="0" y="164058"/>
                  </a:moveTo>
                  <a:lnTo>
                    <a:pt x="65687" y="36640"/>
                  </a:lnTo>
                  <a:cubicBezTo>
                    <a:pt x="77285" y="14218"/>
                    <a:pt x="101286" y="0"/>
                    <a:pt x="127584" y="0"/>
                  </a:cubicBezTo>
                  <a:lnTo>
                    <a:pt x="846807" y="0"/>
                  </a:lnTo>
                  <a:cubicBezTo>
                    <a:pt x="873104" y="0"/>
                    <a:pt x="897105" y="14218"/>
                    <a:pt x="908704" y="36640"/>
                  </a:cubicBezTo>
                  <a:lnTo>
                    <a:pt x="974276" y="164058"/>
                  </a:lnTo>
                  <a:lnTo>
                    <a:pt x="0" y="164058"/>
                  </a:lnTo>
                  <a:lnTo>
                    <a:pt x="0" y="164058"/>
                  </a:lnTo>
                  <a:close/>
                </a:path>
              </a:pathLst>
            </a:custGeom>
            <a:solidFill>
              <a:schemeClr val="bg1"/>
            </a:solidFill>
          </p:spPr>
          <p:txBody>
            <a:bodyPr vert="horz" lIns="108000" tIns="108000" rIns="108000" bIns="108000" rtlCol="0">
              <a:spAutoFit/>
            </a:bodyPr>
            <a:lstStyle/>
            <a:p>
              <a:pPr defTabSz="742950">
                <a:lnSpc>
                  <a:spcPct val="120000"/>
                </a:lnSpc>
                <a:spcAft>
                  <a:spcPts val="300"/>
                </a:spcAft>
              </a:pPr>
              <a:endParaRPr lang="zh-CN" altLang="en-US" sz="1600">
                <a:solidFill>
                  <a:schemeClr val="tx1">
                    <a:lumMod val="65000"/>
                    <a:lumOff val="35000"/>
                  </a:schemeClr>
                </a:solidFill>
                <a:cs typeface="+mn-ea"/>
                <a:sym typeface="+mn-lt"/>
              </a:endParaRPr>
            </a:p>
          </p:txBody>
        </p:sp>
      </p:grpSp>
      <p:sp>
        <p:nvSpPr>
          <p:cNvPr id="81" name="文本框 80"/>
          <p:cNvSpPr txBox="1"/>
          <p:nvPr>
            <p:custDataLst>
              <p:tags r:id="rId10"/>
            </p:custDataLst>
          </p:nvPr>
        </p:nvSpPr>
        <p:spPr>
          <a:xfrm>
            <a:off x="3056623" y="4618006"/>
            <a:ext cx="1359822" cy="294640"/>
          </a:xfrm>
          <a:prstGeom prst="rect">
            <a:avLst/>
          </a:prstGeom>
          <a:noFill/>
        </p:spPr>
        <p:txBody>
          <a:bodyPr vert="horz" wrap="squar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r>
              <a:rPr lang="zh-CN" altLang="en-US" b="1" dirty="0">
                <a:solidFill>
                  <a:schemeClr val="accent2"/>
                </a:solidFill>
                <a:latin typeface="+mn-lt"/>
                <a:ea typeface="+mn-ea"/>
                <a:cs typeface="+mn-ea"/>
                <a:sym typeface="+mn-lt"/>
              </a:rPr>
              <a:t>姓名：李熠阳</a:t>
            </a:r>
          </a:p>
        </p:txBody>
      </p:sp>
      <p:sp>
        <p:nvSpPr>
          <p:cNvPr id="82" name="文本框 81"/>
          <p:cNvSpPr txBox="1"/>
          <p:nvPr>
            <p:custDataLst>
              <p:tags r:id="rId11"/>
            </p:custDataLst>
          </p:nvPr>
        </p:nvSpPr>
        <p:spPr>
          <a:xfrm>
            <a:off x="3056890" y="4951730"/>
            <a:ext cx="1444625" cy="589915"/>
          </a:xfrm>
          <a:prstGeom prst="rect">
            <a:avLst/>
          </a:prstGeom>
          <a:noFill/>
        </p:spPr>
        <p:txBody>
          <a:bodyPr vert="horz" wrap="squar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0"/>
              </a:spcAft>
            </a:pPr>
            <a:r>
              <a:rPr lang="zh-CN" altLang="en-US" dirty="0">
                <a:solidFill>
                  <a:schemeClr val="tx1"/>
                </a:solidFill>
                <a:latin typeface="+mn-lt"/>
                <a:ea typeface="+mn-ea"/>
                <a:cs typeface="+mn-ea"/>
                <a:sym typeface="+mn-lt"/>
              </a:rPr>
              <a:t>分工：嵌入式代码开发</a:t>
            </a:r>
          </a:p>
        </p:txBody>
      </p:sp>
      <p:grpSp>
        <p:nvGrpSpPr>
          <p:cNvPr id="83" name="组合 82"/>
          <p:cNvGrpSpPr/>
          <p:nvPr/>
        </p:nvGrpSpPr>
        <p:grpSpPr>
          <a:xfrm>
            <a:off x="2264322" y="4657749"/>
            <a:ext cx="597219" cy="781530"/>
            <a:chOff x="2038263" y="2082051"/>
            <a:chExt cx="518971" cy="673132"/>
          </a:xfrm>
        </p:grpSpPr>
        <p:sp>
          <p:nvSpPr>
            <p:cNvPr id="85" name="矩形 84"/>
            <p:cNvSpPr/>
            <p:nvPr>
              <p:custDataLst>
                <p:tags r:id="rId51"/>
              </p:custDataLst>
            </p:nvPr>
          </p:nvSpPr>
          <p:spPr>
            <a:xfrm>
              <a:off x="2038263" y="2082051"/>
              <a:ext cx="511258" cy="673132"/>
            </a:xfrm>
            <a:prstGeom prst="rect">
              <a:avLst/>
            </a:prstGeom>
            <a:solidFill>
              <a:schemeClr val="bg1">
                <a:lumMod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20000"/>
                </a:lnSpc>
                <a:spcAft>
                  <a:spcPts val="300"/>
                </a:spcAft>
              </a:pPr>
              <a:endParaRPr lang="zh-CN" altLang="en-US" sz="1600">
                <a:cs typeface="+mn-ea"/>
                <a:sym typeface="+mn-lt"/>
              </a:endParaRPr>
            </a:p>
          </p:txBody>
        </p:sp>
        <p:pic>
          <p:nvPicPr>
            <p:cNvPr id="86" name="图片 85"/>
            <p:cNvPicPr>
              <a:picLocks noChangeAspect="1"/>
            </p:cNvPicPr>
            <p:nvPr>
              <p:custDataLst>
                <p:tags r:id="rId52"/>
              </p:custDataLst>
            </p:nvPr>
          </p:nvPicPr>
          <p:blipFill>
            <a:blip r:embed="rId72" cstate="screen">
              <a:duotone>
                <a:schemeClr val="accent3">
                  <a:shade val="45000"/>
                  <a:satMod val="135000"/>
                </a:schemeClr>
                <a:prstClr val="white"/>
              </a:duotone>
            </a:blip>
            <a:stretch>
              <a:fillRect/>
            </a:stretch>
          </p:blipFill>
          <p:spPr>
            <a:xfrm>
              <a:off x="2050946" y="2126411"/>
              <a:ext cx="506288" cy="621582"/>
            </a:xfrm>
            <a:prstGeom prst="rect">
              <a:avLst/>
            </a:prstGeom>
          </p:spPr>
        </p:pic>
      </p:grpSp>
      <p:sp>
        <p:nvSpPr>
          <p:cNvPr id="124" name="文本框 123"/>
          <p:cNvSpPr txBox="1"/>
          <p:nvPr>
            <p:custDataLst>
              <p:tags r:id="rId12"/>
            </p:custDataLst>
          </p:nvPr>
        </p:nvSpPr>
        <p:spPr>
          <a:xfrm>
            <a:off x="8850480" y="3141416"/>
            <a:ext cx="66" cy="311482"/>
          </a:xfrm>
          <a:prstGeom prst="rect">
            <a:avLst/>
          </a:prstGeom>
          <a:noFill/>
        </p:spPr>
        <p:txBody>
          <a:bodyPr vert="horz" wrap="non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en-US" altLang="zh-CN" dirty="0">
              <a:solidFill>
                <a:schemeClr val="tx1"/>
              </a:solidFill>
              <a:latin typeface="+mn-lt"/>
              <a:ea typeface="+mn-ea"/>
              <a:cs typeface="+mn-ea"/>
              <a:sym typeface="+mn-lt"/>
            </a:endParaRPr>
          </a:p>
        </p:txBody>
      </p:sp>
      <p:grpSp>
        <p:nvGrpSpPr>
          <p:cNvPr id="125" name="组合 124"/>
          <p:cNvGrpSpPr/>
          <p:nvPr/>
        </p:nvGrpSpPr>
        <p:grpSpPr>
          <a:xfrm>
            <a:off x="6465807" y="2170430"/>
            <a:ext cx="2597229" cy="1692018"/>
            <a:chOff x="1959212" y="2019300"/>
            <a:chExt cx="2597229" cy="1692018"/>
          </a:xfrm>
        </p:grpSpPr>
        <p:grpSp>
          <p:nvGrpSpPr>
            <p:cNvPr id="126" name="组合 125"/>
            <p:cNvGrpSpPr/>
            <p:nvPr/>
          </p:nvGrpSpPr>
          <p:grpSpPr>
            <a:xfrm>
              <a:off x="1959212" y="2136851"/>
              <a:ext cx="2597229" cy="1574467"/>
              <a:chOff x="2465001" y="1889760"/>
              <a:chExt cx="3229161" cy="4030662"/>
            </a:xfrm>
          </p:grpSpPr>
          <p:sp>
            <p:nvSpPr>
              <p:cNvPr id="127" name="文本框 126"/>
              <p:cNvSpPr txBox="1"/>
              <p:nvPr>
                <p:custDataLst>
                  <p:tags r:id="rId49"/>
                </p:custDataLst>
              </p:nvPr>
            </p:nvSpPr>
            <p:spPr>
              <a:xfrm>
                <a:off x="2465001" y="1889760"/>
                <a:ext cx="3229161" cy="4030662"/>
              </a:xfrm>
              <a:prstGeom prst="roundRect">
                <a:avLst>
                  <a:gd name="adj" fmla="val 4179"/>
                </a:avLst>
              </a:prstGeom>
              <a:solidFill>
                <a:schemeClr val="bg1"/>
              </a:solidFill>
            </p:spPr>
            <p:txBody>
              <a:bodyPr vert="horz" lIns="108000" tIns="108000" rIns="108000" bIns="10800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zh-CN" altLang="en-US" dirty="0">
                  <a:latin typeface="+mn-lt"/>
                  <a:ea typeface="+mn-ea"/>
                  <a:cs typeface="+mn-ea"/>
                  <a:sym typeface="+mn-lt"/>
                </a:endParaRPr>
              </a:p>
            </p:txBody>
          </p:sp>
          <p:sp>
            <p:nvSpPr>
              <p:cNvPr id="128" name="文本框 127"/>
              <p:cNvSpPr txBox="1"/>
              <p:nvPr>
                <p:custDataLst>
                  <p:tags r:id="rId50"/>
                </p:custDataLst>
              </p:nvPr>
            </p:nvSpPr>
            <p:spPr>
              <a:xfrm>
                <a:off x="2573976" y="2142891"/>
                <a:ext cx="3011210" cy="3524395"/>
              </a:xfrm>
              <a:prstGeom prst="roundRect">
                <a:avLst>
                  <a:gd name="adj" fmla="val 0"/>
                </a:avLst>
              </a:prstGeom>
              <a:solidFill>
                <a:schemeClr val="accent3">
                  <a:lumMod val="20000"/>
                  <a:lumOff val="80000"/>
                </a:schemeClr>
              </a:solidFill>
            </p:spPr>
            <p:txBody>
              <a:bodyPr vert="horz" lIns="108000" tIns="108000" rIns="108000" bIns="10800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zh-CN" altLang="en-US" dirty="0">
                  <a:latin typeface="+mn-lt"/>
                  <a:ea typeface="+mn-ea"/>
                  <a:cs typeface="+mn-ea"/>
                  <a:sym typeface="+mn-lt"/>
                </a:endParaRPr>
              </a:p>
            </p:txBody>
          </p:sp>
        </p:grpSp>
        <p:pic>
          <p:nvPicPr>
            <p:cNvPr id="129" name="图片 128"/>
            <p:cNvPicPr>
              <a:picLocks noChangeAspect="1"/>
            </p:cNvPicPr>
            <p:nvPr>
              <p:custDataLst>
                <p:tags r:id="rId47"/>
              </p:custDataLst>
            </p:nvPr>
          </p:nvPicPr>
          <p:blipFill>
            <a:blip r:embed="rId70">
              <a:extLst>
                <a:ext uri="{96DAC541-7B7A-43D3-8B79-37D633B846F1}">
                  <asvg:svgBlip xmlns:asvg="http://schemas.microsoft.com/office/drawing/2016/SVG/main" r:embed="rId71"/>
                </a:ext>
              </a:extLst>
            </a:blip>
            <a:stretch>
              <a:fillRect/>
            </a:stretch>
          </p:blipFill>
          <p:spPr>
            <a:xfrm>
              <a:off x="2888045" y="3523661"/>
              <a:ext cx="785092" cy="88775"/>
            </a:xfrm>
            <a:prstGeom prst="rect">
              <a:avLst/>
            </a:prstGeom>
            <a:effectLst/>
          </p:spPr>
        </p:pic>
        <p:sp>
          <p:nvSpPr>
            <p:cNvPr id="130" name="任意多边形 129"/>
            <p:cNvSpPr/>
            <p:nvPr>
              <p:custDataLst>
                <p:tags r:id="rId48"/>
              </p:custDataLst>
            </p:nvPr>
          </p:nvSpPr>
          <p:spPr>
            <a:xfrm>
              <a:off x="2865280" y="2019300"/>
              <a:ext cx="783614" cy="133597"/>
            </a:xfrm>
            <a:custGeom>
              <a:avLst/>
              <a:gdLst>
                <a:gd name="connsiteX0" fmla="*/ 0 w 974275"/>
                <a:gd name="connsiteY0" fmla="*/ 164058 h 164058"/>
                <a:gd name="connsiteX1" fmla="*/ 65687 w 974275"/>
                <a:gd name="connsiteY1" fmla="*/ 36640 h 164058"/>
                <a:gd name="connsiteX2" fmla="*/ 127584 w 974275"/>
                <a:gd name="connsiteY2" fmla="*/ 0 h 164058"/>
                <a:gd name="connsiteX3" fmla="*/ 846807 w 974275"/>
                <a:gd name="connsiteY3" fmla="*/ 0 h 164058"/>
                <a:gd name="connsiteX4" fmla="*/ 908704 w 974275"/>
                <a:gd name="connsiteY4" fmla="*/ 36640 h 164058"/>
                <a:gd name="connsiteX5" fmla="*/ 974276 w 974275"/>
                <a:gd name="connsiteY5" fmla="*/ 164058 h 164058"/>
                <a:gd name="connsiteX6" fmla="*/ 0 w 974275"/>
                <a:gd name="connsiteY6" fmla="*/ 164058 h 164058"/>
                <a:gd name="connsiteX7" fmla="*/ 0 w 974275"/>
                <a:gd name="connsiteY7" fmla="*/ 164058 h 16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275" h="164058">
                  <a:moveTo>
                    <a:pt x="0" y="164058"/>
                  </a:moveTo>
                  <a:lnTo>
                    <a:pt x="65687" y="36640"/>
                  </a:lnTo>
                  <a:cubicBezTo>
                    <a:pt x="77285" y="14218"/>
                    <a:pt x="101286" y="0"/>
                    <a:pt x="127584" y="0"/>
                  </a:cubicBezTo>
                  <a:lnTo>
                    <a:pt x="846807" y="0"/>
                  </a:lnTo>
                  <a:cubicBezTo>
                    <a:pt x="873104" y="0"/>
                    <a:pt x="897105" y="14218"/>
                    <a:pt x="908704" y="36640"/>
                  </a:cubicBezTo>
                  <a:lnTo>
                    <a:pt x="974276" y="164058"/>
                  </a:lnTo>
                  <a:lnTo>
                    <a:pt x="0" y="164058"/>
                  </a:lnTo>
                  <a:lnTo>
                    <a:pt x="0" y="164058"/>
                  </a:lnTo>
                  <a:close/>
                </a:path>
              </a:pathLst>
            </a:custGeom>
            <a:solidFill>
              <a:schemeClr val="bg1"/>
            </a:solidFill>
          </p:spPr>
          <p:txBody>
            <a:bodyPr vert="horz" lIns="108000" tIns="108000" rIns="108000" bIns="108000" rtlCol="0">
              <a:spAutoFit/>
            </a:bodyPr>
            <a:lstStyle/>
            <a:p>
              <a:pPr defTabSz="742950">
                <a:lnSpc>
                  <a:spcPct val="120000"/>
                </a:lnSpc>
                <a:spcAft>
                  <a:spcPts val="300"/>
                </a:spcAft>
              </a:pPr>
              <a:endParaRPr lang="zh-CN" altLang="en-US" sz="1600">
                <a:solidFill>
                  <a:schemeClr val="tx1">
                    <a:lumMod val="65000"/>
                    <a:lumOff val="35000"/>
                  </a:schemeClr>
                </a:solidFill>
                <a:cs typeface="+mn-ea"/>
                <a:sym typeface="+mn-lt"/>
              </a:endParaRPr>
            </a:p>
          </p:txBody>
        </p:sp>
      </p:grpSp>
      <p:sp>
        <p:nvSpPr>
          <p:cNvPr id="131" name="文本框 130"/>
          <p:cNvSpPr txBox="1"/>
          <p:nvPr>
            <p:custDataLst>
              <p:tags r:id="rId13"/>
            </p:custDataLst>
          </p:nvPr>
        </p:nvSpPr>
        <p:spPr>
          <a:xfrm>
            <a:off x="7460348" y="2615216"/>
            <a:ext cx="1359822" cy="294640"/>
          </a:xfrm>
          <a:prstGeom prst="rect">
            <a:avLst/>
          </a:prstGeom>
          <a:noFill/>
        </p:spPr>
        <p:txBody>
          <a:bodyPr vert="horz" wrap="squar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r>
              <a:rPr lang="zh-CN" altLang="en-US" b="1" dirty="0">
                <a:solidFill>
                  <a:schemeClr val="accent2"/>
                </a:solidFill>
                <a:latin typeface="+mn-lt"/>
                <a:ea typeface="+mn-ea"/>
                <a:cs typeface="+mn-ea"/>
                <a:sym typeface="+mn-lt"/>
              </a:rPr>
              <a:t>姓名：苏荣增</a:t>
            </a:r>
          </a:p>
        </p:txBody>
      </p:sp>
      <p:sp>
        <p:nvSpPr>
          <p:cNvPr id="132" name="文本框 131"/>
          <p:cNvSpPr txBox="1"/>
          <p:nvPr>
            <p:custDataLst>
              <p:tags r:id="rId14"/>
            </p:custDataLst>
          </p:nvPr>
        </p:nvSpPr>
        <p:spPr>
          <a:xfrm>
            <a:off x="7460615" y="2948940"/>
            <a:ext cx="1743710" cy="589915"/>
          </a:xfrm>
          <a:prstGeom prst="rect">
            <a:avLst/>
          </a:prstGeom>
          <a:noFill/>
        </p:spPr>
        <p:txBody>
          <a:bodyPr vert="horz" wrap="squar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0"/>
              </a:spcAft>
            </a:pPr>
            <a:r>
              <a:rPr lang="zh-CN" altLang="en-US" dirty="0">
                <a:solidFill>
                  <a:schemeClr val="tx1"/>
                </a:solidFill>
                <a:latin typeface="+mn-lt"/>
                <a:ea typeface="+mn-ea"/>
                <a:cs typeface="+mn-ea"/>
                <a:sym typeface="+mn-lt"/>
              </a:rPr>
              <a:t>分工：前端搭建</a:t>
            </a:r>
          </a:p>
          <a:p>
            <a:pPr>
              <a:spcBef>
                <a:spcPts val="0"/>
              </a:spcBef>
              <a:spcAft>
                <a:spcPts val="0"/>
              </a:spcAft>
            </a:pPr>
            <a:r>
              <a:rPr lang="en-US" altLang="zh-CN" dirty="0">
                <a:solidFill>
                  <a:schemeClr val="tx1"/>
                </a:solidFill>
                <a:latin typeface="+mn-lt"/>
                <a:ea typeface="+mn-ea"/>
                <a:cs typeface="+mn-ea"/>
                <a:sym typeface="+mn-lt"/>
              </a:rPr>
              <a:t>           </a:t>
            </a:r>
            <a:r>
              <a:rPr lang="zh-CN" altLang="en-US" dirty="0">
                <a:solidFill>
                  <a:schemeClr val="tx1"/>
                </a:solidFill>
                <a:latin typeface="+mn-lt"/>
                <a:ea typeface="+mn-ea"/>
                <a:cs typeface="+mn-ea"/>
                <a:sym typeface="+mn-lt"/>
              </a:rPr>
              <a:t>前端开发</a:t>
            </a:r>
          </a:p>
        </p:txBody>
      </p:sp>
      <p:grpSp>
        <p:nvGrpSpPr>
          <p:cNvPr id="133" name="组合 132"/>
          <p:cNvGrpSpPr/>
          <p:nvPr/>
        </p:nvGrpSpPr>
        <p:grpSpPr>
          <a:xfrm>
            <a:off x="6668047" y="2654959"/>
            <a:ext cx="597219" cy="781530"/>
            <a:chOff x="2038263" y="2082051"/>
            <a:chExt cx="518971" cy="673132"/>
          </a:xfrm>
        </p:grpSpPr>
        <p:sp>
          <p:nvSpPr>
            <p:cNvPr id="134" name="矩形 133"/>
            <p:cNvSpPr/>
            <p:nvPr>
              <p:custDataLst>
                <p:tags r:id="rId45"/>
              </p:custDataLst>
            </p:nvPr>
          </p:nvSpPr>
          <p:spPr>
            <a:xfrm>
              <a:off x="2038263" y="2082051"/>
              <a:ext cx="511258" cy="673132"/>
            </a:xfrm>
            <a:prstGeom prst="rect">
              <a:avLst/>
            </a:prstGeom>
            <a:solidFill>
              <a:schemeClr val="bg1">
                <a:lumMod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20000"/>
                </a:lnSpc>
                <a:spcAft>
                  <a:spcPts val="300"/>
                </a:spcAft>
              </a:pPr>
              <a:endParaRPr lang="zh-CN" altLang="en-US" sz="1600">
                <a:cs typeface="+mn-ea"/>
                <a:sym typeface="+mn-lt"/>
              </a:endParaRPr>
            </a:p>
          </p:txBody>
        </p:sp>
        <p:pic>
          <p:nvPicPr>
            <p:cNvPr id="135" name="图片 134"/>
            <p:cNvPicPr>
              <a:picLocks noChangeAspect="1"/>
            </p:cNvPicPr>
            <p:nvPr>
              <p:custDataLst>
                <p:tags r:id="rId46"/>
              </p:custDataLst>
            </p:nvPr>
          </p:nvPicPr>
          <p:blipFill>
            <a:blip r:embed="rId72" cstate="screen">
              <a:duotone>
                <a:schemeClr val="accent3">
                  <a:shade val="45000"/>
                  <a:satMod val="135000"/>
                </a:schemeClr>
                <a:prstClr val="white"/>
              </a:duotone>
            </a:blip>
            <a:stretch>
              <a:fillRect/>
            </a:stretch>
          </p:blipFill>
          <p:spPr>
            <a:xfrm>
              <a:off x="2050946" y="2126411"/>
              <a:ext cx="506288" cy="621582"/>
            </a:xfrm>
            <a:prstGeom prst="rect">
              <a:avLst/>
            </a:prstGeom>
          </p:spPr>
        </p:pic>
      </p:grpSp>
      <p:sp>
        <p:nvSpPr>
          <p:cNvPr id="136" name="文本框 135"/>
          <p:cNvSpPr txBox="1"/>
          <p:nvPr>
            <p:custDataLst>
              <p:tags r:id="rId15"/>
            </p:custDataLst>
          </p:nvPr>
        </p:nvSpPr>
        <p:spPr>
          <a:xfrm>
            <a:off x="6086960" y="3135066"/>
            <a:ext cx="66" cy="311482"/>
          </a:xfrm>
          <a:prstGeom prst="rect">
            <a:avLst/>
          </a:prstGeom>
          <a:noFill/>
        </p:spPr>
        <p:txBody>
          <a:bodyPr vert="horz" wrap="non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en-US" altLang="zh-CN" dirty="0">
              <a:solidFill>
                <a:schemeClr val="tx1"/>
              </a:solidFill>
              <a:latin typeface="+mn-lt"/>
              <a:ea typeface="+mn-ea"/>
              <a:cs typeface="+mn-ea"/>
              <a:sym typeface="+mn-lt"/>
            </a:endParaRPr>
          </a:p>
        </p:txBody>
      </p:sp>
      <p:grpSp>
        <p:nvGrpSpPr>
          <p:cNvPr id="137" name="组合 136"/>
          <p:cNvGrpSpPr/>
          <p:nvPr/>
        </p:nvGrpSpPr>
        <p:grpSpPr>
          <a:xfrm>
            <a:off x="3702287" y="2164080"/>
            <a:ext cx="2597229" cy="1692018"/>
            <a:chOff x="1959212" y="2019300"/>
            <a:chExt cx="2597229" cy="1692018"/>
          </a:xfrm>
        </p:grpSpPr>
        <p:grpSp>
          <p:nvGrpSpPr>
            <p:cNvPr id="138" name="组合 137"/>
            <p:cNvGrpSpPr/>
            <p:nvPr/>
          </p:nvGrpSpPr>
          <p:grpSpPr>
            <a:xfrm>
              <a:off x="1959212" y="2136851"/>
              <a:ext cx="2597229" cy="1574467"/>
              <a:chOff x="2465001" y="1889760"/>
              <a:chExt cx="3229161" cy="4030662"/>
            </a:xfrm>
          </p:grpSpPr>
          <p:sp>
            <p:nvSpPr>
              <p:cNvPr id="139" name="文本框 138"/>
              <p:cNvSpPr txBox="1"/>
              <p:nvPr>
                <p:custDataLst>
                  <p:tags r:id="rId43"/>
                </p:custDataLst>
              </p:nvPr>
            </p:nvSpPr>
            <p:spPr>
              <a:xfrm>
                <a:off x="2465001" y="1889760"/>
                <a:ext cx="3229161" cy="4030662"/>
              </a:xfrm>
              <a:prstGeom prst="roundRect">
                <a:avLst>
                  <a:gd name="adj" fmla="val 4179"/>
                </a:avLst>
              </a:prstGeom>
              <a:solidFill>
                <a:schemeClr val="bg1"/>
              </a:solidFill>
            </p:spPr>
            <p:txBody>
              <a:bodyPr vert="horz" lIns="108000" tIns="108000" rIns="108000" bIns="10800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zh-CN" altLang="en-US" dirty="0">
                  <a:latin typeface="+mn-lt"/>
                  <a:ea typeface="+mn-ea"/>
                  <a:cs typeface="+mn-ea"/>
                  <a:sym typeface="+mn-lt"/>
                </a:endParaRPr>
              </a:p>
            </p:txBody>
          </p:sp>
          <p:sp>
            <p:nvSpPr>
              <p:cNvPr id="140" name="文本框 139"/>
              <p:cNvSpPr txBox="1"/>
              <p:nvPr>
                <p:custDataLst>
                  <p:tags r:id="rId44"/>
                </p:custDataLst>
              </p:nvPr>
            </p:nvSpPr>
            <p:spPr>
              <a:xfrm>
                <a:off x="2573976" y="2142891"/>
                <a:ext cx="3011210" cy="3524395"/>
              </a:xfrm>
              <a:prstGeom prst="roundRect">
                <a:avLst>
                  <a:gd name="adj" fmla="val 0"/>
                </a:avLst>
              </a:prstGeom>
              <a:solidFill>
                <a:schemeClr val="accent3">
                  <a:lumMod val="20000"/>
                  <a:lumOff val="80000"/>
                </a:schemeClr>
              </a:solidFill>
            </p:spPr>
            <p:txBody>
              <a:bodyPr vert="horz" lIns="108000" tIns="108000" rIns="108000" bIns="10800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zh-CN" altLang="en-US" dirty="0">
                  <a:latin typeface="+mn-lt"/>
                  <a:ea typeface="+mn-ea"/>
                  <a:cs typeface="+mn-ea"/>
                  <a:sym typeface="+mn-lt"/>
                </a:endParaRPr>
              </a:p>
            </p:txBody>
          </p:sp>
        </p:grpSp>
        <p:pic>
          <p:nvPicPr>
            <p:cNvPr id="141" name="图片 140"/>
            <p:cNvPicPr>
              <a:picLocks noChangeAspect="1"/>
            </p:cNvPicPr>
            <p:nvPr>
              <p:custDataLst>
                <p:tags r:id="rId41"/>
              </p:custDataLst>
            </p:nvPr>
          </p:nvPicPr>
          <p:blipFill>
            <a:blip r:embed="rId70">
              <a:extLst>
                <a:ext uri="{96DAC541-7B7A-43D3-8B79-37D633B846F1}">
                  <asvg:svgBlip xmlns:asvg="http://schemas.microsoft.com/office/drawing/2016/SVG/main" r:embed="rId71"/>
                </a:ext>
              </a:extLst>
            </a:blip>
            <a:stretch>
              <a:fillRect/>
            </a:stretch>
          </p:blipFill>
          <p:spPr>
            <a:xfrm>
              <a:off x="2888045" y="3523661"/>
              <a:ext cx="785092" cy="88775"/>
            </a:xfrm>
            <a:prstGeom prst="rect">
              <a:avLst/>
            </a:prstGeom>
            <a:effectLst/>
          </p:spPr>
        </p:pic>
        <p:sp>
          <p:nvSpPr>
            <p:cNvPr id="142" name="任意多边形 141"/>
            <p:cNvSpPr/>
            <p:nvPr>
              <p:custDataLst>
                <p:tags r:id="rId42"/>
              </p:custDataLst>
            </p:nvPr>
          </p:nvSpPr>
          <p:spPr>
            <a:xfrm>
              <a:off x="2865280" y="2019300"/>
              <a:ext cx="783614" cy="133597"/>
            </a:xfrm>
            <a:custGeom>
              <a:avLst/>
              <a:gdLst>
                <a:gd name="connsiteX0" fmla="*/ 0 w 974275"/>
                <a:gd name="connsiteY0" fmla="*/ 164058 h 164058"/>
                <a:gd name="connsiteX1" fmla="*/ 65687 w 974275"/>
                <a:gd name="connsiteY1" fmla="*/ 36640 h 164058"/>
                <a:gd name="connsiteX2" fmla="*/ 127584 w 974275"/>
                <a:gd name="connsiteY2" fmla="*/ 0 h 164058"/>
                <a:gd name="connsiteX3" fmla="*/ 846807 w 974275"/>
                <a:gd name="connsiteY3" fmla="*/ 0 h 164058"/>
                <a:gd name="connsiteX4" fmla="*/ 908704 w 974275"/>
                <a:gd name="connsiteY4" fmla="*/ 36640 h 164058"/>
                <a:gd name="connsiteX5" fmla="*/ 974276 w 974275"/>
                <a:gd name="connsiteY5" fmla="*/ 164058 h 164058"/>
                <a:gd name="connsiteX6" fmla="*/ 0 w 974275"/>
                <a:gd name="connsiteY6" fmla="*/ 164058 h 164058"/>
                <a:gd name="connsiteX7" fmla="*/ 0 w 974275"/>
                <a:gd name="connsiteY7" fmla="*/ 164058 h 16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275" h="164058">
                  <a:moveTo>
                    <a:pt x="0" y="164058"/>
                  </a:moveTo>
                  <a:lnTo>
                    <a:pt x="65687" y="36640"/>
                  </a:lnTo>
                  <a:cubicBezTo>
                    <a:pt x="77285" y="14218"/>
                    <a:pt x="101286" y="0"/>
                    <a:pt x="127584" y="0"/>
                  </a:cubicBezTo>
                  <a:lnTo>
                    <a:pt x="846807" y="0"/>
                  </a:lnTo>
                  <a:cubicBezTo>
                    <a:pt x="873104" y="0"/>
                    <a:pt x="897105" y="14218"/>
                    <a:pt x="908704" y="36640"/>
                  </a:cubicBezTo>
                  <a:lnTo>
                    <a:pt x="974276" y="164058"/>
                  </a:lnTo>
                  <a:lnTo>
                    <a:pt x="0" y="164058"/>
                  </a:lnTo>
                  <a:lnTo>
                    <a:pt x="0" y="164058"/>
                  </a:lnTo>
                  <a:close/>
                </a:path>
              </a:pathLst>
            </a:custGeom>
            <a:solidFill>
              <a:schemeClr val="bg1"/>
            </a:solidFill>
          </p:spPr>
          <p:txBody>
            <a:bodyPr vert="horz" lIns="108000" tIns="108000" rIns="108000" bIns="108000" rtlCol="0">
              <a:spAutoFit/>
            </a:bodyPr>
            <a:lstStyle/>
            <a:p>
              <a:pPr defTabSz="742950">
                <a:lnSpc>
                  <a:spcPct val="120000"/>
                </a:lnSpc>
                <a:spcAft>
                  <a:spcPts val="300"/>
                </a:spcAft>
              </a:pPr>
              <a:endParaRPr lang="zh-CN" altLang="en-US" sz="1600">
                <a:solidFill>
                  <a:schemeClr val="tx1">
                    <a:lumMod val="65000"/>
                    <a:lumOff val="35000"/>
                  </a:schemeClr>
                </a:solidFill>
                <a:cs typeface="+mn-ea"/>
                <a:sym typeface="+mn-lt"/>
              </a:endParaRPr>
            </a:p>
          </p:txBody>
        </p:sp>
      </p:grpSp>
      <p:sp>
        <p:nvSpPr>
          <p:cNvPr id="143" name="文本框 142"/>
          <p:cNvSpPr txBox="1"/>
          <p:nvPr>
            <p:custDataLst>
              <p:tags r:id="rId16"/>
            </p:custDataLst>
          </p:nvPr>
        </p:nvSpPr>
        <p:spPr>
          <a:xfrm>
            <a:off x="4696828" y="2608866"/>
            <a:ext cx="1359822" cy="294640"/>
          </a:xfrm>
          <a:prstGeom prst="rect">
            <a:avLst/>
          </a:prstGeom>
          <a:noFill/>
        </p:spPr>
        <p:txBody>
          <a:bodyPr vert="horz" wrap="squar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r>
              <a:rPr lang="zh-CN" altLang="en-US" b="1" dirty="0">
                <a:solidFill>
                  <a:schemeClr val="accent2"/>
                </a:solidFill>
                <a:latin typeface="+mn-lt"/>
                <a:ea typeface="+mn-ea"/>
                <a:cs typeface="+mn-ea"/>
                <a:sym typeface="+mn-lt"/>
              </a:rPr>
              <a:t>姓名：林炜</a:t>
            </a:r>
          </a:p>
        </p:txBody>
      </p:sp>
      <p:sp>
        <p:nvSpPr>
          <p:cNvPr id="144" name="文本框 143"/>
          <p:cNvSpPr txBox="1"/>
          <p:nvPr>
            <p:custDataLst>
              <p:tags r:id="rId17"/>
            </p:custDataLst>
          </p:nvPr>
        </p:nvSpPr>
        <p:spPr>
          <a:xfrm>
            <a:off x="4697095" y="2942590"/>
            <a:ext cx="1514475" cy="294640"/>
          </a:xfrm>
          <a:prstGeom prst="rect">
            <a:avLst/>
          </a:prstGeom>
          <a:noFill/>
        </p:spPr>
        <p:txBody>
          <a:bodyPr vert="horz" wrap="squar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0"/>
              </a:spcAft>
            </a:pPr>
            <a:r>
              <a:rPr lang="zh-CN" altLang="en-US" dirty="0">
                <a:solidFill>
                  <a:schemeClr val="tx1"/>
                </a:solidFill>
                <a:latin typeface="+mn-lt"/>
                <a:ea typeface="+mn-ea"/>
                <a:cs typeface="+mn-ea"/>
                <a:sym typeface="+mn-lt"/>
              </a:rPr>
              <a:t>分工：后端开发</a:t>
            </a:r>
          </a:p>
        </p:txBody>
      </p:sp>
      <p:grpSp>
        <p:nvGrpSpPr>
          <p:cNvPr id="145" name="组合 144"/>
          <p:cNvGrpSpPr/>
          <p:nvPr/>
        </p:nvGrpSpPr>
        <p:grpSpPr>
          <a:xfrm>
            <a:off x="3904527" y="2648609"/>
            <a:ext cx="597219" cy="781530"/>
            <a:chOff x="2038263" y="2082051"/>
            <a:chExt cx="518971" cy="673132"/>
          </a:xfrm>
        </p:grpSpPr>
        <p:sp>
          <p:nvSpPr>
            <p:cNvPr id="146" name="矩形 145"/>
            <p:cNvSpPr/>
            <p:nvPr>
              <p:custDataLst>
                <p:tags r:id="rId39"/>
              </p:custDataLst>
            </p:nvPr>
          </p:nvSpPr>
          <p:spPr>
            <a:xfrm>
              <a:off x="2038263" y="2082051"/>
              <a:ext cx="511258" cy="673132"/>
            </a:xfrm>
            <a:prstGeom prst="rect">
              <a:avLst/>
            </a:prstGeom>
            <a:solidFill>
              <a:schemeClr val="bg1">
                <a:lumMod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20000"/>
                </a:lnSpc>
                <a:spcAft>
                  <a:spcPts val="300"/>
                </a:spcAft>
              </a:pPr>
              <a:endParaRPr lang="zh-CN" altLang="en-US" sz="1600">
                <a:cs typeface="+mn-ea"/>
                <a:sym typeface="+mn-lt"/>
              </a:endParaRPr>
            </a:p>
          </p:txBody>
        </p:sp>
        <p:pic>
          <p:nvPicPr>
            <p:cNvPr id="147" name="图片 146"/>
            <p:cNvPicPr>
              <a:picLocks noChangeAspect="1"/>
            </p:cNvPicPr>
            <p:nvPr>
              <p:custDataLst>
                <p:tags r:id="rId40"/>
              </p:custDataLst>
            </p:nvPr>
          </p:nvPicPr>
          <p:blipFill>
            <a:blip r:embed="rId72" cstate="screen">
              <a:duotone>
                <a:schemeClr val="accent3">
                  <a:shade val="45000"/>
                  <a:satMod val="135000"/>
                </a:schemeClr>
                <a:prstClr val="white"/>
              </a:duotone>
            </a:blip>
            <a:stretch>
              <a:fillRect/>
            </a:stretch>
          </p:blipFill>
          <p:spPr>
            <a:xfrm>
              <a:off x="2050946" y="2126411"/>
              <a:ext cx="506288" cy="621582"/>
            </a:xfrm>
            <a:prstGeom prst="rect">
              <a:avLst/>
            </a:prstGeom>
          </p:spPr>
        </p:pic>
      </p:grpSp>
      <p:sp>
        <p:nvSpPr>
          <p:cNvPr id="148" name="文本框 147"/>
          <p:cNvSpPr txBox="1"/>
          <p:nvPr>
            <p:custDataLst>
              <p:tags r:id="rId18"/>
            </p:custDataLst>
          </p:nvPr>
        </p:nvSpPr>
        <p:spPr>
          <a:xfrm>
            <a:off x="11589235" y="3153481"/>
            <a:ext cx="66" cy="311482"/>
          </a:xfrm>
          <a:prstGeom prst="rect">
            <a:avLst/>
          </a:prstGeom>
          <a:noFill/>
        </p:spPr>
        <p:txBody>
          <a:bodyPr vert="horz" wrap="non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en-US" altLang="zh-CN" dirty="0">
              <a:solidFill>
                <a:schemeClr val="tx1"/>
              </a:solidFill>
              <a:latin typeface="+mn-lt"/>
              <a:ea typeface="+mn-ea"/>
              <a:cs typeface="+mn-ea"/>
              <a:sym typeface="+mn-lt"/>
            </a:endParaRPr>
          </a:p>
        </p:txBody>
      </p:sp>
      <p:grpSp>
        <p:nvGrpSpPr>
          <p:cNvPr id="149" name="组合 148"/>
          <p:cNvGrpSpPr/>
          <p:nvPr/>
        </p:nvGrpSpPr>
        <p:grpSpPr>
          <a:xfrm>
            <a:off x="9204562" y="2182495"/>
            <a:ext cx="2597229" cy="1692018"/>
            <a:chOff x="1959212" y="2019300"/>
            <a:chExt cx="2597229" cy="1692018"/>
          </a:xfrm>
        </p:grpSpPr>
        <p:grpSp>
          <p:nvGrpSpPr>
            <p:cNvPr id="150" name="组合 149"/>
            <p:cNvGrpSpPr/>
            <p:nvPr/>
          </p:nvGrpSpPr>
          <p:grpSpPr>
            <a:xfrm>
              <a:off x="1959212" y="2136851"/>
              <a:ext cx="2597229" cy="1574467"/>
              <a:chOff x="2465001" y="1889760"/>
              <a:chExt cx="3229161" cy="4030662"/>
            </a:xfrm>
          </p:grpSpPr>
          <p:sp>
            <p:nvSpPr>
              <p:cNvPr id="151" name="文本框 150"/>
              <p:cNvSpPr txBox="1"/>
              <p:nvPr>
                <p:custDataLst>
                  <p:tags r:id="rId37"/>
                </p:custDataLst>
              </p:nvPr>
            </p:nvSpPr>
            <p:spPr>
              <a:xfrm>
                <a:off x="2465001" y="1889760"/>
                <a:ext cx="3229161" cy="4030662"/>
              </a:xfrm>
              <a:prstGeom prst="roundRect">
                <a:avLst>
                  <a:gd name="adj" fmla="val 4179"/>
                </a:avLst>
              </a:prstGeom>
              <a:solidFill>
                <a:schemeClr val="bg1"/>
              </a:solidFill>
            </p:spPr>
            <p:txBody>
              <a:bodyPr vert="horz" lIns="108000" tIns="108000" rIns="108000" bIns="10800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zh-CN" altLang="en-US" dirty="0">
                  <a:latin typeface="+mn-lt"/>
                  <a:ea typeface="+mn-ea"/>
                  <a:cs typeface="+mn-ea"/>
                  <a:sym typeface="+mn-lt"/>
                </a:endParaRPr>
              </a:p>
            </p:txBody>
          </p:sp>
          <p:sp>
            <p:nvSpPr>
              <p:cNvPr id="152" name="文本框 151"/>
              <p:cNvSpPr txBox="1"/>
              <p:nvPr>
                <p:custDataLst>
                  <p:tags r:id="rId38"/>
                </p:custDataLst>
              </p:nvPr>
            </p:nvSpPr>
            <p:spPr>
              <a:xfrm>
                <a:off x="2573976" y="2142891"/>
                <a:ext cx="3011210" cy="3524395"/>
              </a:xfrm>
              <a:prstGeom prst="roundRect">
                <a:avLst>
                  <a:gd name="adj" fmla="val 0"/>
                </a:avLst>
              </a:prstGeom>
              <a:solidFill>
                <a:schemeClr val="accent3">
                  <a:lumMod val="20000"/>
                  <a:lumOff val="80000"/>
                </a:schemeClr>
              </a:solidFill>
            </p:spPr>
            <p:txBody>
              <a:bodyPr vert="horz" lIns="108000" tIns="108000" rIns="108000" bIns="10800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zh-CN" altLang="en-US" dirty="0">
                  <a:latin typeface="+mn-lt"/>
                  <a:ea typeface="+mn-ea"/>
                  <a:cs typeface="+mn-ea"/>
                  <a:sym typeface="+mn-lt"/>
                </a:endParaRPr>
              </a:p>
            </p:txBody>
          </p:sp>
        </p:grpSp>
        <p:pic>
          <p:nvPicPr>
            <p:cNvPr id="154" name="图片 153"/>
            <p:cNvPicPr>
              <a:picLocks noChangeAspect="1"/>
            </p:cNvPicPr>
            <p:nvPr>
              <p:custDataLst>
                <p:tags r:id="rId35"/>
              </p:custDataLst>
            </p:nvPr>
          </p:nvPicPr>
          <p:blipFill>
            <a:blip r:embed="rId70">
              <a:extLst>
                <a:ext uri="{96DAC541-7B7A-43D3-8B79-37D633B846F1}">
                  <asvg:svgBlip xmlns:asvg="http://schemas.microsoft.com/office/drawing/2016/SVG/main" r:embed="rId71"/>
                </a:ext>
              </a:extLst>
            </a:blip>
            <a:stretch>
              <a:fillRect/>
            </a:stretch>
          </p:blipFill>
          <p:spPr>
            <a:xfrm>
              <a:off x="2888045" y="3523661"/>
              <a:ext cx="785092" cy="88775"/>
            </a:xfrm>
            <a:prstGeom prst="rect">
              <a:avLst/>
            </a:prstGeom>
            <a:effectLst/>
          </p:spPr>
        </p:pic>
        <p:sp>
          <p:nvSpPr>
            <p:cNvPr id="155" name="任意多边形 154"/>
            <p:cNvSpPr/>
            <p:nvPr>
              <p:custDataLst>
                <p:tags r:id="rId36"/>
              </p:custDataLst>
            </p:nvPr>
          </p:nvSpPr>
          <p:spPr>
            <a:xfrm>
              <a:off x="2865280" y="2019300"/>
              <a:ext cx="783614" cy="133597"/>
            </a:xfrm>
            <a:custGeom>
              <a:avLst/>
              <a:gdLst>
                <a:gd name="connsiteX0" fmla="*/ 0 w 974275"/>
                <a:gd name="connsiteY0" fmla="*/ 164058 h 164058"/>
                <a:gd name="connsiteX1" fmla="*/ 65687 w 974275"/>
                <a:gd name="connsiteY1" fmla="*/ 36640 h 164058"/>
                <a:gd name="connsiteX2" fmla="*/ 127584 w 974275"/>
                <a:gd name="connsiteY2" fmla="*/ 0 h 164058"/>
                <a:gd name="connsiteX3" fmla="*/ 846807 w 974275"/>
                <a:gd name="connsiteY3" fmla="*/ 0 h 164058"/>
                <a:gd name="connsiteX4" fmla="*/ 908704 w 974275"/>
                <a:gd name="connsiteY4" fmla="*/ 36640 h 164058"/>
                <a:gd name="connsiteX5" fmla="*/ 974276 w 974275"/>
                <a:gd name="connsiteY5" fmla="*/ 164058 h 164058"/>
                <a:gd name="connsiteX6" fmla="*/ 0 w 974275"/>
                <a:gd name="connsiteY6" fmla="*/ 164058 h 164058"/>
                <a:gd name="connsiteX7" fmla="*/ 0 w 974275"/>
                <a:gd name="connsiteY7" fmla="*/ 164058 h 16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275" h="164058">
                  <a:moveTo>
                    <a:pt x="0" y="164058"/>
                  </a:moveTo>
                  <a:lnTo>
                    <a:pt x="65687" y="36640"/>
                  </a:lnTo>
                  <a:cubicBezTo>
                    <a:pt x="77285" y="14218"/>
                    <a:pt x="101286" y="0"/>
                    <a:pt x="127584" y="0"/>
                  </a:cubicBezTo>
                  <a:lnTo>
                    <a:pt x="846807" y="0"/>
                  </a:lnTo>
                  <a:cubicBezTo>
                    <a:pt x="873104" y="0"/>
                    <a:pt x="897105" y="14218"/>
                    <a:pt x="908704" y="36640"/>
                  </a:cubicBezTo>
                  <a:lnTo>
                    <a:pt x="974276" y="164058"/>
                  </a:lnTo>
                  <a:lnTo>
                    <a:pt x="0" y="164058"/>
                  </a:lnTo>
                  <a:lnTo>
                    <a:pt x="0" y="164058"/>
                  </a:lnTo>
                  <a:close/>
                </a:path>
              </a:pathLst>
            </a:custGeom>
            <a:solidFill>
              <a:schemeClr val="bg1"/>
            </a:solidFill>
          </p:spPr>
          <p:txBody>
            <a:bodyPr vert="horz" lIns="108000" tIns="108000" rIns="108000" bIns="108000" rtlCol="0">
              <a:spAutoFit/>
            </a:bodyPr>
            <a:lstStyle/>
            <a:p>
              <a:pPr defTabSz="742950">
                <a:lnSpc>
                  <a:spcPct val="120000"/>
                </a:lnSpc>
                <a:spcAft>
                  <a:spcPts val="300"/>
                </a:spcAft>
              </a:pPr>
              <a:endParaRPr lang="zh-CN" altLang="en-US" sz="1600">
                <a:solidFill>
                  <a:schemeClr val="tx1">
                    <a:lumMod val="65000"/>
                    <a:lumOff val="35000"/>
                  </a:schemeClr>
                </a:solidFill>
                <a:cs typeface="+mn-ea"/>
                <a:sym typeface="+mn-lt"/>
              </a:endParaRPr>
            </a:p>
          </p:txBody>
        </p:sp>
      </p:grpSp>
      <p:sp>
        <p:nvSpPr>
          <p:cNvPr id="156" name="文本框 155"/>
          <p:cNvSpPr txBox="1"/>
          <p:nvPr>
            <p:custDataLst>
              <p:tags r:id="rId19"/>
            </p:custDataLst>
          </p:nvPr>
        </p:nvSpPr>
        <p:spPr>
          <a:xfrm>
            <a:off x="10199103" y="2627281"/>
            <a:ext cx="1359822" cy="294640"/>
          </a:xfrm>
          <a:prstGeom prst="rect">
            <a:avLst/>
          </a:prstGeom>
          <a:noFill/>
        </p:spPr>
        <p:txBody>
          <a:bodyPr vert="horz" wrap="squar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r>
              <a:rPr lang="zh-CN" altLang="en-US" b="1" dirty="0">
                <a:solidFill>
                  <a:schemeClr val="accent2"/>
                </a:solidFill>
                <a:latin typeface="+mn-lt"/>
                <a:ea typeface="+mn-ea"/>
                <a:cs typeface="+mn-ea"/>
                <a:sym typeface="+mn-lt"/>
              </a:rPr>
              <a:t>姓名：林言栩</a:t>
            </a:r>
          </a:p>
        </p:txBody>
      </p:sp>
      <p:sp>
        <p:nvSpPr>
          <p:cNvPr id="157" name="文本框 156"/>
          <p:cNvSpPr txBox="1"/>
          <p:nvPr>
            <p:custDataLst>
              <p:tags r:id="rId20"/>
            </p:custDataLst>
          </p:nvPr>
        </p:nvSpPr>
        <p:spPr>
          <a:xfrm>
            <a:off x="10133330" y="2961005"/>
            <a:ext cx="1325880" cy="589915"/>
          </a:xfrm>
          <a:prstGeom prst="rect">
            <a:avLst/>
          </a:prstGeom>
          <a:noFill/>
        </p:spPr>
        <p:txBody>
          <a:bodyPr vert="horz" wrap="squar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lgn="r">
              <a:spcBef>
                <a:spcPts val="0"/>
              </a:spcBef>
              <a:spcAft>
                <a:spcPts val="0"/>
              </a:spcAft>
            </a:pPr>
            <a:r>
              <a:rPr lang="zh-CN" altLang="en-US" dirty="0">
                <a:solidFill>
                  <a:schemeClr val="tx1"/>
                </a:solidFill>
                <a:latin typeface="+mn-lt"/>
                <a:ea typeface="+mn-ea"/>
                <a:cs typeface="+mn-ea"/>
                <a:sym typeface="+mn-lt"/>
              </a:rPr>
              <a:t>分工</a:t>
            </a:r>
            <a:r>
              <a:rPr lang="en-US" altLang="zh-CN" dirty="0">
                <a:solidFill>
                  <a:schemeClr val="tx1"/>
                </a:solidFill>
                <a:latin typeface="+mn-lt"/>
                <a:ea typeface="+mn-ea"/>
                <a:cs typeface="+mn-ea"/>
                <a:sym typeface="+mn-lt"/>
              </a:rPr>
              <a:t> </a:t>
            </a:r>
            <a:r>
              <a:rPr lang="zh-CN" altLang="en-US" dirty="0">
                <a:solidFill>
                  <a:schemeClr val="tx1"/>
                </a:solidFill>
                <a:latin typeface="+mn-lt"/>
                <a:ea typeface="+mn-ea"/>
                <a:cs typeface="+mn-ea"/>
                <a:sym typeface="+mn-lt"/>
              </a:rPr>
              <a:t>：嵌入式设计开发</a:t>
            </a:r>
          </a:p>
        </p:txBody>
      </p:sp>
      <p:grpSp>
        <p:nvGrpSpPr>
          <p:cNvPr id="158" name="组合 157"/>
          <p:cNvGrpSpPr/>
          <p:nvPr/>
        </p:nvGrpSpPr>
        <p:grpSpPr>
          <a:xfrm>
            <a:off x="9406802" y="2667024"/>
            <a:ext cx="597219" cy="781530"/>
            <a:chOff x="2038263" y="2082051"/>
            <a:chExt cx="518971" cy="673132"/>
          </a:xfrm>
        </p:grpSpPr>
        <p:sp>
          <p:nvSpPr>
            <p:cNvPr id="159" name="矩形 158"/>
            <p:cNvSpPr/>
            <p:nvPr>
              <p:custDataLst>
                <p:tags r:id="rId33"/>
              </p:custDataLst>
            </p:nvPr>
          </p:nvSpPr>
          <p:spPr>
            <a:xfrm>
              <a:off x="2038263" y="2082051"/>
              <a:ext cx="511258" cy="673132"/>
            </a:xfrm>
            <a:prstGeom prst="rect">
              <a:avLst/>
            </a:prstGeom>
            <a:solidFill>
              <a:schemeClr val="bg1">
                <a:lumMod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20000"/>
                </a:lnSpc>
                <a:spcAft>
                  <a:spcPts val="300"/>
                </a:spcAft>
              </a:pPr>
              <a:endParaRPr lang="zh-CN" altLang="en-US" sz="1600">
                <a:cs typeface="+mn-ea"/>
                <a:sym typeface="+mn-lt"/>
              </a:endParaRPr>
            </a:p>
          </p:txBody>
        </p:sp>
        <p:pic>
          <p:nvPicPr>
            <p:cNvPr id="160" name="图片 159"/>
            <p:cNvPicPr>
              <a:picLocks noChangeAspect="1"/>
            </p:cNvPicPr>
            <p:nvPr>
              <p:custDataLst>
                <p:tags r:id="rId34"/>
              </p:custDataLst>
            </p:nvPr>
          </p:nvPicPr>
          <p:blipFill>
            <a:blip r:embed="rId72" cstate="screen">
              <a:duotone>
                <a:schemeClr val="accent3">
                  <a:shade val="45000"/>
                  <a:satMod val="135000"/>
                </a:schemeClr>
                <a:prstClr val="white"/>
              </a:duotone>
            </a:blip>
            <a:stretch>
              <a:fillRect/>
            </a:stretch>
          </p:blipFill>
          <p:spPr>
            <a:xfrm>
              <a:off x="2050946" y="2126411"/>
              <a:ext cx="506288" cy="621582"/>
            </a:xfrm>
            <a:prstGeom prst="rect">
              <a:avLst/>
            </a:prstGeom>
          </p:spPr>
        </p:pic>
      </p:grpSp>
      <p:sp>
        <p:nvSpPr>
          <p:cNvPr id="175" name="文本框 174"/>
          <p:cNvSpPr txBox="1"/>
          <p:nvPr>
            <p:custDataLst>
              <p:tags r:id="rId21"/>
            </p:custDataLst>
          </p:nvPr>
        </p:nvSpPr>
        <p:spPr>
          <a:xfrm>
            <a:off x="423161" y="2969966"/>
            <a:ext cx="66" cy="311482"/>
          </a:xfrm>
          <a:prstGeom prst="rect">
            <a:avLst/>
          </a:prstGeom>
          <a:noFill/>
        </p:spPr>
        <p:txBody>
          <a:bodyPr vert="horz" wrap="non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en-US" altLang="zh-CN" dirty="0">
              <a:solidFill>
                <a:schemeClr val="tx1"/>
              </a:solidFill>
              <a:latin typeface="+mn-lt"/>
              <a:ea typeface="+mn-ea"/>
              <a:cs typeface="+mn-ea"/>
              <a:sym typeface="+mn-lt"/>
            </a:endParaRPr>
          </a:p>
        </p:txBody>
      </p:sp>
      <p:sp>
        <p:nvSpPr>
          <p:cNvPr id="176" name="文本框 175"/>
          <p:cNvSpPr txBox="1"/>
          <p:nvPr>
            <p:custDataLst>
              <p:tags r:id="rId22"/>
            </p:custDataLst>
          </p:nvPr>
        </p:nvSpPr>
        <p:spPr>
          <a:xfrm>
            <a:off x="550161" y="3096966"/>
            <a:ext cx="66" cy="311482"/>
          </a:xfrm>
          <a:prstGeom prst="rect">
            <a:avLst/>
          </a:prstGeom>
          <a:noFill/>
        </p:spPr>
        <p:txBody>
          <a:bodyPr vert="horz" wrap="non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en-US" altLang="zh-CN" dirty="0">
              <a:solidFill>
                <a:schemeClr val="tx1"/>
              </a:solidFill>
              <a:latin typeface="+mn-lt"/>
              <a:ea typeface="+mn-ea"/>
              <a:cs typeface="+mn-ea"/>
              <a:sym typeface="+mn-lt"/>
            </a:endParaRPr>
          </a:p>
        </p:txBody>
      </p:sp>
      <p:sp>
        <p:nvSpPr>
          <p:cNvPr id="177" name="文本框 176"/>
          <p:cNvSpPr txBox="1"/>
          <p:nvPr>
            <p:custDataLst>
              <p:tags r:id="rId23"/>
            </p:custDataLst>
          </p:nvPr>
        </p:nvSpPr>
        <p:spPr>
          <a:xfrm>
            <a:off x="3264385" y="3141416"/>
            <a:ext cx="66" cy="311482"/>
          </a:xfrm>
          <a:prstGeom prst="rect">
            <a:avLst/>
          </a:prstGeom>
          <a:noFill/>
        </p:spPr>
        <p:txBody>
          <a:bodyPr vert="horz" wrap="non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en-US" altLang="zh-CN" dirty="0">
              <a:solidFill>
                <a:schemeClr val="tx1"/>
              </a:solidFill>
              <a:latin typeface="+mn-lt"/>
              <a:ea typeface="+mn-ea"/>
              <a:cs typeface="+mn-ea"/>
              <a:sym typeface="+mn-lt"/>
            </a:endParaRPr>
          </a:p>
        </p:txBody>
      </p:sp>
      <p:grpSp>
        <p:nvGrpSpPr>
          <p:cNvPr id="178" name="组合 177"/>
          <p:cNvGrpSpPr/>
          <p:nvPr/>
        </p:nvGrpSpPr>
        <p:grpSpPr>
          <a:xfrm>
            <a:off x="879712" y="2170430"/>
            <a:ext cx="2597229" cy="1692018"/>
            <a:chOff x="1959212" y="2019300"/>
            <a:chExt cx="2597229" cy="1692018"/>
          </a:xfrm>
        </p:grpSpPr>
        <p:grpSp>
          <p:nvGrpSpPr>
            <p:cNvPr id="179" name="组合 178"/>
            <p:cNvGrpSpPr/>
            <p:nvPr/>
          </p:nvGrpSpPr>
          <p:grpSpPr>
            <a:xfrm>
              <a:off x="1959212" y="2136851"/>
              <a:ext cx="2597229" cy="1574467"/>
              <a:chOff x="2465001" y="1889760"/>
              <a:chExt cx="3229161" cy="4030662"/>
            </a:xfrm>
          </p:grpSpPr>
          <p:sp>
            <p:nvSpPr>
              <p:cNvPr id="180" name="文本框 179"/>
              <p:cNvSpPr txBox="1"/>
              <p:nvPr>
                <p:custDataLst>
                  <p:tags r:id="rId31"/>
                </p:custDataLst>
              </p:nvPr>
            </p:nvSpPr>
            <p:spPr>
              <a:xfrm>
                <a:off x="2465001" y="1889760"/>
                <a:ext cx="3229161" cy="4030662"/>
              </a:xfrm>
              <a:prstGeom prst="roundRect">
                <a:avLst>
                  <a:gd name="adj" fmla="val 4179"/>
                </a:avLst>
              </a:prstGeom>
              <a:solidFill>
                <a:schemeClr val="bg1"/>
              </a:solidFill>
            </p:spPr>
            <p:txBody>
              <a:bodyPr vert="horz" lIns="108000" tIns="108000" rIns="108000" bIns="10800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zh-CN" altLang="en-US" dirty="0">
                  <a:latin typeface="+mn-lt"/>
                  <a:ea typeface="+mn-ea"/>
                  <a:cs typeface="+mn-ea"/>
                  <a:sym typeface="+mn-lt"/>
                </a:endParaRPr>
              </a:p>
            </p:txBody>
          </p:sp>
          <p:sp>
            <p:nvSpPr>
              <p:cNvPr id="181" name="文本框 180"/>
              <p:cNvSpPr txBox="1"/>
              <p:nvPr>
                <p:custDataLst>
                  <p:tags r:id="rId32"/>
                </p:custDataLst>
              </p:nvPr>
            </p:nvSpPr>
            <p:spPr>
              <a:xfrm>
                <a:off x="2573976" y="2142891"/>
                <a:ext cx="3011210" cy="3524395"/>
              </a:xfrm>
              <a:prstGeom prst="roundRect">
                <a:avLst>
                  <a:gd name="adj" fmla="val 0"/>
                </a:avLst>
              </a:prstGeom>
              <a:solidFill>
                <a:schemeClr val="accent3">
                  <a:lumMod val="20000"/>
                  <a:lumOff val="80000"/>
                </a:schemeClr>
              </a:solidFill>
            </p:spPr>
            <p:txBody>
              <a:bodyPr vert="horz" lIns="108000" tIns="108000" rIns="108000" bIns="10800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endParaRPr lang="zh-CN" altLang="en-US" dirty="0">
                  <a:latin typeface="+mn-lt"/>
                  <a:ea typeface="+mn-ea"/>
                  <a:cs typeface="+mn-ea"/>
                  <a:sym typeface="+mn-lt"/>
                </a:endParaRPr>
              </a:p>
            </p:txBody>
          </p:sp>
        </p:grpSp>
        <p:pic>
          <p:nvPicPr>
            <p:cNvPr id="182" name="图片 181"/>
            <p:cNvPicPr>
              <a:picLocks noChangeAspect="1"/>
            </p:cNvPicPr>
            <p:nvPr>
              <p:custDataLst>
                <p:tags r:id="rId29"/>
              </p:custDataLst>
            </p:nvPr>
          </p:nvPicPr>
          <p:blipFill>
            <a:blip r:embed="rId70">
              <a:extLst>
                <a:ext uri="{96DAC541-7B7A-43D3-8B79-37D633B846F1}">
                  <asvg:svgBlip xmlns:asvg="http://schemas.microsoft.com/office/drawing/2016/SVG/main" r:embed="rId71"/>
                </a:ext>
              </a:extLst>
            </a:blip>
            <a:stretch>
              <a:fillRect/>
            </a:stretch>
          </p:blipFill>
          <p:spPr>
            <a:xfrm>
              <a:off x="2888045" y="3523661"/>
              <a:ext cx="785092" cy="88775"/>
            </a:xfrm>
            <a:prstGeom prst="rect">
              <a:avLst/>
            </a:prstGeom>
            <a:effectLst/>
          </p:spPr>
        </p:pic>
        <p:sp>
          <p:nvSpPr>
            <p:cNvPr id="183" name="任意多边形 182"/>
            <p:cNvSpPr/>
            <p:nvPr>
              <p:custDataLst>
                <p:tags r:id="rId30"/>
              </p:custDataLst>
            </p:nvPr>
          </p:nvSpPr>
          <p:spPr>
            <a:xfrm>
              <a:off x="2865280" y="2019300"/>
              <a:ext cx="783614" cy="133597"/>
            </a:xfrm>
            <a:custGeom>
              <a:avLst/>
              <a:gdLst>
                <a:gd name="connsiteX0" fmla="*/ 0 w 974275"/>
                <a:gd name="connsiteY0" fmla="*/ 164058 h 164058"/>
                <a:gd name="connsiteX1" fmla="*/ 65687 w 974275"/>
                <a:gd name="connsiteY1" fmla="*/ 36640 h 164058"/>
                <a:gd name="connsiteX2" fmla="*/ 127584 w 974275"/>
                <a:gd name="connsiteY2" fmla="*/ 0 h 164058"/>
                <a:gd name="connsiteX3" fmla="*/ 846807 w 974275"/>
                <a:gd name="connsiteY3" fmla="*/ 0 h 164058"/>
                <a:gd name="connsiteX4" fmla="*/ 908704 w 974275"/>
                <a:gd name="connsiteY4" fmla="*/ 36640 h 164058"/>
                <a:gd name="connsiteX5" fmla="*/ 974276 w 974275"/>
                <a:gd name="connsiteY5" fmla="*/ 164058 h 164058"/>
                <a:gd name="connsiteX6" fmla="*/ 0 w 974275"/>
                <a:gd name="connsiteY6" fmla="*/ 164058 h 164058"/>
                <a:gd name="connsiteX7" fmla="*/ 0 w 974275"/>
                <a:gd name="connsiteY7" fmla="*/ 164058 h 16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275" h="164058">
                  <a:moveTo>
                    <a:pt x="0" y="164058"/>
                  </a:moveTo>
                  <a:lnTo>
                    <a:pt x="65687" y="36640"/>
                  </a:lnTo>
                  <a:cubicBezTo>
                    <a:pt x="77285" y="14218"/>
                    <a:pt x="101286" y="0"/>
                    <a:pt x="127584" y="0"/>
                  </a:cubicBezTo>
                  <a:lnTo>
                    <a:pt x="846807" y="0"/>
                  </a:lnTo>
                  <a:cubicBezTo>
                    <a:pt x="873104" y="0"/>
                    <a:pt x="897105" y="14218"/>
                    <a:pt x="908704" y="36640"/>
                  </a:cubicBezTo>
                  <a:lnTo>
                    <a:pt x="974276" y="164058"/>
                  </a:lnTo>
                  <a:lnTo>
                    <a:pt x="0" y="164058"/>
                  </a:lnTo>
                  <a:lnTo>
                    <a:pt x="0" y="164058"/>
                  </a:lnTo>
                  <a:close/>
                </a:path>
              </a:pathLst>
            </a:custGeom>
            <a:solidFill>
              <a:schemeClr val="bg1"/>
            </a:solidFill>
          </p:spPr>
          <p:txBody>
            <a:bodyPr vert="horz" lIns="108000" tIns="108000" rIns="108000" bIns="108000" rtlCol="0">
              <a:spAutoFit/>
            </a:bodyPr>
            <a:lstStyle/>
            <a:p>
              <a:pPr defTabSz="742950">
                <a:lnSpc>
                  <a:spcPct val="120000"/>
                </a:lnSpc>
                <a:spcAft>
                  <a:spcPts val="300"/>
                </a:spcAft>
              </a:pPr>
              <a:endParaRPr lang="zh-CN" altLang="en-US" sz="1600">
                <a:solidFill>
                  <a:schemeClr val="tx1">
                    <a:lumMod val="65000"/>
                    <a:lumOff val="35000"/>
                  </a:schemeClr>
                </a:solidFill>
                <a:cs typeface="+mn-ea"/>
                <a:sym typeface="+mn-lt"/>
              </a:endParaRPr>
            </a:p>
          </p:txBody>
        </p:sp>
      </p:grpSp>
      <p:sp>
        <p:nvSpPr>
          <p:cNvPr id="184" name="文本框 183"/>
          <p:cNvSpPr txBox="1"/>
          <p:nvPr>
            <p:custDataLst>
              <p:tags r:id="rId24"/>
            </p:custDataLst>
          </p:nvPr>
        </p:nvSpPr>
        <p:spPr>
          <a:xfrm>
            <a:off x="1874253" y="2615216"/>
            <a:ext cx="1359822" cy="294640"/>
          </a:xfrm>
          <a:prstGeom prst="rect">
            <a:avLst/>
          </a:prstGeom>
          <a:noFill/>
        </p:spPr>
        <p:txBody>
          <a:bodyPr vert="horz" wrap="squar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300"/>
              </a:spcAft>
            </a:pPr>
            <a:r>
              <a:rPr lang="zh-CN" altLang="en-US" b="1" dirty="0">
                <a:solidFill>
                  <a:schemeClr val="accent2"/>
                </a:solidFill>
                <a:latin typeface="+mn-lt"/>
                <a:ea typeface="+mn-ea"/>
                <a:cs typeface="+mn-ea"/>
                <a:sym typeface="+mn-lt"/>
              </a:rPr>
              <a:t>姓名：刘博</a:t>
            </a:r>
          </a:p>
        </p:txBody>
      </p:sp>
      <p:sp>
        <p:nvSpPr>
          <p:cNvPr id="185" name="文本框 184"/>
          <p:cNvSpPr txBox="1"/>
          <p:nvPr>
            <p:custDataLst>
              <p:tags r:id="rId25"/>
            </p:custDataLst>
          </p:nvPr>
        </p:nvSpPr>
        <p:spPr>
          <a:xfrm>
            <a:off x="1874520" y="2948940"/>
            <a:ext cx="1877060" cy="884555"/>
          </a:xfrm>
          <a:prstGeom prst="rect">
            <a:avLst/>
          </a:prstGeom>
          <a:noFill/>
        </p:spPr>
        <p:txBody>
          <a:bodyPr vert="horz" wrap="square" lIns="0" tIns="0" rIns="0" bIns="0" rtlCol="0">
            <a:spAutoFit/>
          </a:bodyPr>
          <a:lstStyle>
            <a:lvl1pPr marL="0" indent="0" algn="l" defTabSz="742950" rtl="0" eaLnBrk="1" latinLnBrk="0" hangingPunct="1">
              <a:lnSpc>
                <a:spcPct val="120000"/>
              </a:lnSpc>
              <a:spcBef>
                <a:spcPts val="815"/>
              </a:spcBef>
              <a:spcAft>
                <a:spcPts val="6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黑体" panose="02010609060101010101" charset="-122"/>
                <a:cs typeface="+mn-cs"/>
              </a:defRPr>
            </a:lvl1pPr>
            <a:lvl2pPr marL="55753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2pPr>
            <a:lvl3pPr marL="92900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3pPr>
            <a:lvl4pPr marL="1300480"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4pPr>
            <a:lvl5pPr marL="1671955" indent="-186055" algn="l" defTabSz="742950" rtl="0" eaLnBrk="1" latinLnBrk="0" hangingPunct="1">
              <a:lnSpc>
                <a:spcPct val="120000"/>
              </a:lnSpc>
              <a:spcBef>
                <a:spcPts val="405"/>
              </a:spcBef>
              <a:spcAft>
                <a:spcPts val="600"/>
              </a:spcAft>
              <a:buFont typeface="Arial" panose="020B0604020202020204" pitchFamily="34" charset="0"/>
              <a:buChar char="•"/>
              <a:defRPr sz="1600" kern="1200" baseline="0">
                <a:solidFill>
                  <a:schemeClr val="tx1">
                    <a:lumMod val="65000"/>
                    <a:lumOff val="35000"/>
                  </a:schemeClr>
                </a:solidFill>
                <a:latin typeface="Arial" panose="020B0604020202020204" pitchFamily="34" charset="0"/>
                <a:ea typeface="黑体" panose="02010609060101010101" charset="-122"/>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a:lstStyle>
          <a:p>
            <a:pPr>
              <a:spcBef>
                <a:spcPts val="0"/>
              </a:spcBef>
              <a:spcAft>
                <a:spcPts val="0"/>
              </a:spcAft>
            </a:pPr>
            <a:r>
              <a:rPr lang="zh-CN" altLang="en-US" dirty="0">
                <a:solidFill>
                  <a:schemeClr val="tx1"/>
                </a:solidFill>
                <a:latin typeface="+mn-lt"/>
                <a:ea typeface="+mn-ea"/>
                <a:cs typeface="+mn-ea"/>
                <a:sym typeface="+mn-lt"/>
              </a:rPr>
              <a:t>职务：组长</a:t>
            </a:r>
            <a:endParaRPr lang="en-US" altLang="zh-CN" dirty="0">
              <a:solidFill>
                <a:schemeClr val="tx1"/>
              </a:solidFill>
              <a:latin typeface="+mn-lt"/>
              <a:ea typeface="+mn-ea"/>
              <a:cs typeface="+mn-ea"/>
              <a:sym typeface="+mn-lt"/>
            </a:endParaRPr>
          </a:p>
          <a:p>
            <a:pPr>
              <a:spcBef>
                <a:spcPts val="0"/>
              </a:spcBef>
              <a:spcAft>
                <a:spcPts val="0"/>
              </a:spcAft>
            </a:pPr>
            <a:r>
              <a:rPr lang="zh-CN" altLang="en-US" dirty="0">
                <a:solidFill>
                  <a:schemeClr val="tx1"/>
                </a:solidFill>
                <a:latin typeface="+mn-lt"/>
                <a:ea typeface="+mn-ea"/>
                <a:cs typeface="+mn-ea"/>
                <a:sym typeface="+mn-lt"/>
              </a:rPr>
              <a:t>分工：后端开发</a:t>
            </a:r>
          </a:p>
          <a:p>
            <a:pPr>
              <a:spcBef>
                <a:spcPts val="0"/>
              </a:spcBef>
              <a:spcAft>
                <a:spcPts val="0"/>
              </a:spcAft>
            </a:pPr>
            <a:r>
              <a:rPr lang="en-US" altLang="zh-CN" dirty="0">
                <a:solidFill>
                  <a:schemeClr val="tx1"/>
                </a:solidFill>
                <a:latin typeface="+mn-lt"/>
                <a:ea typeface="+mn-ea"/>
                <a:cs typeface="+mn-ea"/>
                <a:sym typeface="+mn-lt"/>
              </a:rPr>
              <a:t>           </a:t>
            </a:r>
          </a:p>
        </p:txBody>
      </p:sp>
      <p:grpSp>
        <p:nvGrpSpPr>
          <p:cNvPr id="186" name="组合 185"/>
          <p:cNvGrpSpPr/>
          <p:nvPr/>
        </p:nvGrpSpPr>
        <p:grpSpPr>
          <a:xfrm>
            <a:off x="1081952" y="2654959"/>
            <a:ext cx="597219" cy="781530"/>
            <a:chOff x="2038263" y="2082051"/>
            <a:chExt cx="518971" cy="673132"/>
          </a:xfrm>
        </p:grpSpPr>
        <p:sp>
          <p:nvSpPr>
            <p:cNvPr id="187" name="矩形 186"/>
            <p:cNvSpPr/>
            <p:nvPr>
              <p:custDataLst>
                <p:tags r:id="rId27"/>
              </p:custDataLst>
            </p:nvPr>
          </p:nvSpPr>
          <p:spPr>
            <a:xfrm>
              <a:off x="2038263" y="2082051"/>
              <a:ext cx="511258" cy="673132"/>
            </a:xfrm>
            <a:prstGeom prst="rect">
              <a:avLst/>
            </a:prstGeom>
            <a:solidFill>
              <a:schemeClr val="bg1">
                <a:lumMod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20000"/>
                </a:lnSpc>
                <a:spcAft>
                  <a:spcPts val="300"/>
                </a:spcAft>
              </a:pPr>
              <a:endParaRPr lang="zh-CN" altLang="en-US" sz="1600">
                <a:cs typeface="+mn-ea"/>
                <a:sym typeface="+mn-lt"/>
              </a:endParaRPr>
            </a:p>
          </p:txBody>
        </p:sp>
        <p:pic>
          <p:nvPicPr>
            <p:cNvPr id="188" name="图片 187"/>
            <p:cNvPicPr>
              <a:picLocks noChangeAspect="1"/>
            </p:cNvPicPr>
            <p:nvPr>
              <p:custDataLst>
                <p:tags r:id="rId28"/>
              </p:custDataLst>
            </p:nvPr>
          </p:nvPicPr>
          <p:blipFill>
            <a:blip r:embed="rId72" cstate="screen">
              <a:duotone>
                <a:schemeClr val="accent3">
                  <a:shade val="45000"/>
                  <a:satMod val="135000"/>
                </a:schemeClr>
                <a:prstClr val="white"/>
              </a:duotone>
            </a:blip>
            <a:stretch>
              <a:fillRect/>
            </a:stretch>
          </p:blipFill>
          <p:spPr>
            <a:xfrm>
              <a:off x="2050946" y="2126411"/>
              <a:ext cx="506288" cy="621582"/>
            </a:xfrm>
            <a:prstGeom prst="rect">
              <a:avLst/>
            </a:prstGeom>
          </p:spPr>
        </p:pic>
      </p:grpSp>
      <p:sp>
        <p:nvSpPr>
          <p:cNvPr id="189" name="文本框 188"/>
          <p:cNvSpPr txBox="1"/>
          <p:nvPr/>
        </p:nvSpPr>
        <p:spPr>
          <a:xfrm>
            <a:off x="3108325" y="618490"/>
            <a:ext cx="6096000" cy="1198880"/>
          </a:xfrm>
          <a:prstGeom prst="rect">
            <a:avLst/>
          </a:prstGeom>
          <a:noFill/>
        </p:spPr>
        <p:txBody>
          <a:bodyPr wrap="square" rtlCol="0" anchor="t">
            <a:spAutoFit/>
          </a:bodyPr>
          <a:lstStyle/>
          <a:p>
            <a:pPr algn="ctr"/>
            <a:r>
              <a:rPr kumimoji="1" lang="zh-CN" altLang="en-US" sz="7200" b="1">
                <a:sym typeface="+mn-ea"/>
              </a:rPr>
              <a:t>成员介绍</a:t>
            </a:r>
          </a:p>
        </p:txBody>
      </p:sp>
      <p:pic>
        <p:nvPicPr>
          <p:cNvPr id="190" name="图片 189" descr="图标&#10;&#10;描述已自动生成"/>
          <p:cNvPicPr>
            <a:picLocks noChangeAspect="1"/>
          </p:cNvPicPr>
          <p:nvPr>
            <p:custDataLst>
              <p:tags r:id="rId26"/>
            </p:custDataLst>
          </p:nvPr>
        </p:nvPicPr>
        <p:blipFill rotWithShape="1">
          <a:blip r:embed="rId73">
            <a:extLst>
              <a:ext uri="{28A0092B-C50C-407E-A947-70E740481C1C}">
                <a14:useLocalDpi xmlns:a14="http://schemas.microsoft.com/office/drawing/2010/main" val="0"/>
              </a:ext>
            </a:extLst>
          </a:blip>
          <a:srcRect l="10083" t="10122" r="13046" b="14958"/>
          <a:stretch>
            <a:fillRect/>
          </a:stretch>
        </p:blipFill>
        <p:spPr>
          <a:xfrm>
            <a:off x="2529537" y="618451"/>
            <a:ext cx="1259662" cy="122769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7d195523061f1c0" descr="e7d195523061f1c074694c8bbf98be7b1e4b015d796375963FD28840057458461C7CA0DAD340D15583DEDFC2E3241C4F392EF3A8B4D067B40CF4F149DD7E51F346B0CAB1BCCF6DB2480C67273C6C9E4CE0F3004E5C3397E9DBB399E827F1A1B4315D31B4A1FB924AA6F0CE797FFD0048F7FA626F7785968C67936054B24ADCC2455D90D09048EC83" hidden="1"/>
          <p:cNvSpPr txBox="1"/>
          <p:nvPr/>
        </p:nvSpPr>
        <p:spPr>
          <a:xfrm>
            <a:off x="-355600" y="1803400"/>
            <a:ext cx="262251"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e7d195523061f1c074694c8bbf98be7b1e4b015d796375963FD28840057458461C7CA0DAD340D15583DEDFC2E3241C4F392EF3A8B4D067B40CF4F149DD7E51F346B0CAB1BCCF6DB2480C67273C6C9E4CE0F3004E5C3397E9DBB399E827F1A1B4315D31B4A1FB924AA6F0CE797FFD0048F7FA626F7785968C67936054B24ADCC2455D90D09048EC83</a:t>
            </a:r>
            <a:endParaRPr lang="zh-CN" altLang="en-US" sz="100"/>
          </a:p>
        </p:txBody>
      </p:sp>
      <p:pic>
        <p:nvPicPr>
          <p:cNvPr id="2" name="图片 1"/>
          <p:cNvPicPr>
            <a:picLocks noChangeAspect="1"/>
          </p:cNvPicPr>
          <p:nvPr/>
        </p:nvPicPr>
        <p:blipFill>
          <a:blip r:embed="rId2"/>
          <a:stretch>
            <a:fillRect/>
          </a:stretch>
        </p:blipFill>
        <p:spPr>
          <a:xfrm>
            <a:off x="-307340" y="234315"/>
            <a:ext cx="12016740" cy="5943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 空心 11"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9780674" y="448445"/>
            <a:ext cx="5061481" cy="5061481"/>
          </a:xfrm>
          <a:prstGeom prst="donu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弧形 53" descr="e7d195523061f1c074694c8bbf98be7b1e4b015d796375963FD28840057458461C7CA0DAD340D15583DEDFC2E3241C4F392EF3A8B4D067B40CF4F149DD7E51F346B0CAB1BCCF6DB2480C67273C6C9E4CE0F3004E5C3397E9DBB399E827F1A1B4315D31B4A1FB924AA6F0CE797FFD0048F7FA626F7785968C67936054B24ADCC2455D90D09048EC83"/>
          <p:cNvSpPr/>
          <p:nvPr/>
        </p:nvSpPr>
        <p:spPr>
          <a:xfrm>
            <a:off x="9915448" y="990600"/>
            <a:ext cx="4876800" cy="4876800"/>
          </a:xfrm>
          <a:prstGeom prst="arc">
            <a:avLst>
              <a:gd name="adj1" fmla="val 9933843"/>
              <a:gd name="adj2" fmla="val 246439"/>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任意多边形: 形状 36"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0" y="1371600"/>
            <a:ext cx="10486839" cy="5486401"/>
          </a:xfrm>
          <a:custGeom>
            <a:avLst/>
            <a:gdLst>
              <a:gd name="connsiteX0" fmla="*/ 0 w 10486839"/>
              <a:gd name="connsiteY0" fmla="*/ 0 h 5486401"/>
              <a:gd name="connsiteX1" fmla="*/ 4824221 w 10486839"/>
              <a:gd name="connsiteY1" fmla="*/ 2871256 h 5486401"/>
              <a:gd name="connsiteX2" fmla="*/ 4953436 w 10486839"/>
              <a:gd name="connsiteY2" fmla="*/ 3139489 h 5486401"/>
              <a:gd name="connsiteX3" fmla="*/ 4953298 w 10486839"/>
              <a:gd name="connsiteY3" fmla="*/ 3114554 h 5486401"/>
              <a:gd name="connsiteX4" fmla="*/ 7181642 w 10486839"/>
              <a:gd name="connsiteY4" fmla="*/ 4785812 h 5486401"/>
              <a:gd name="connsiteX5" fmla="*/ 9688529 w 10486839"/>
              <a:gd name="connsiteY5" fmla="*/ 4618686 h 5486401"/>
              <a:gd name="connsiteX6" fmla="*/ 10418191 w 10486839"/>
              <a:gd name="connsiteY6" fmla="*/ 5357442 h 5486401"/>
              <a:gd name="connsiteX7" fmla="*/ 10486839 w 10486839"/>
              <a:gd name="connsiteY7" fmla="*/ 5486401 h 5486401"/>
              <a:gd name="connsiteX8" fmla="*/ 4966403 w 10486839"/>
              <a:gd name="connsiteY8" fmla="*/ 5486401 h 5486401"/>
              <a:gd name="connsiteX9" fmla="*/ 4966403 w 10486839"/>
              <a:gd name="connsiteY9" fmla="*/ 5486400 h 5486401"/>
              <a:gd name="connsiteX10" fmla="*/ 0 w 10486839"/>
              <a:gd name="connsiteY10" fmla="*/ 5486400 h 5486401"/>
              <a:gd name="connsiteX0-1" fmla="*/ 0 w 10486839"/>
              <a:gd name="connsiteY0-2" fmla="*/ 0 h 5486401"/>
              <a:gd name="connsiteX1-3" fmla="*/ 4824221 w 10486839"/>
              <a:gd name="connsiteY1-4" fmla="*/ 2871256 h 5486401"/>
              <a:gd name="connsiteX2-5" fmla="*/ 4953298 w 10486839"/>
              <a:gd name="connsiteY2-6" fmla="*/ 3114554 h 5486401"/>
              <a:gd name="connsiteX3-7" fmla="*/ 7181642 w 10486839"/>
              <a:gd name="connsiteY3-8" fmla="*/ 4785812 h 5486401"/>
              <a:gd name="connsiteX4-9" fmla="*/ 9688529 w 10486839"/>
              <a:gd name="connsiteY4-10" fmla="*/ 4618686 h 5486401"/>
              <a:gd name="connsiteX5-11" fmla="*/ 10418191 w 10486839"/>
              <a:gd name="connsiteY5-12" fmla="*/ 5357442 h 5486401"/>
              <a:gd name="connsiteX6-13" fmla="*/ 10486839 w 10486839"/>
              <a:gd name="connsiteY6-14" fmla="*/ 5486401 h 5486401"/>
              <a:gd name="connsiteX7-15" fmla="*/ 4966403 w 10486839"/>
              <a:gd name="connsiteY7-16" fmla="*/ 5486401 h 5486401"/>
              <a:gd name="connsiteX8-17" fmla="*/ 4966403 w 10486839"/>
              <a:gd name="connsiteY8-18" fmla="*/ 5486400 h 5486401"/>
              <a:gd name="connsiteX9-19" fmla="*/ 0 w 10486839"/>
              <a:gd name="connsiteY9-20" fmla="*/ 5486400 h 5486401"/>
              <a:gd name="connsiteX10-21" fmla="*/ 0 w 10486839"/>
              <a:gd name="connsiteY10-22" fmla="*/ 0 h 5486401"/>
              <a:gd name="connsiteX0-23" fmla="*/ 0 w 10486839"/>
              <a:gd name="connsiteY0-24" fmla="*/ 0 h 5486401"/>
              <a:gd name="connsiteX1-25" fmla="*/ 4824221 w 10486839"/>
              <a:gd name="connsiteY1-26" fmla="*/ 2871256 h 5486401"/>
              <a:gd name="connsiteX2-27" fmla="*/ 4953298 w 10486839"/>
              <a:gd name="connsiteY2-28" fmla="*/ 3114554 h 5486401"/>
              <a:gd name="connsiteX3-29" fmla="*/ 7181642 w 10486839"/>
              <a:gd name="connsiteY3-30" fmla="*/ 4785812 h 5486401"/>
              <a:gd name="connsiteX4-31" fmla="*/ 9688529 w 10486839"/>
              <a:gd name="connsiteY4-32" fmla="*/ 4618686 h 5486401"/>
              <a:gd name="connsiteX5-33" fmla="*/ 10418191 w 10486839"/>
              <a:gd name="connsiteY5-34" fmla="*/ 5357442 h 5486401"/>
              <a:gd name="connsiteX6-35" fmla="*/ 10486839 w 10486839"/>
              <a:gd name="connsiteY6-36" fmla="*/ 5486401 h 5486401"/>
              <a:gd name="connsiteX7-37" fmla="*/ 4966403 w 10486839"/>
              <a:gd name="connsiteY7-38" fmla="*/ 5486401 h 5486401"/>
              <a:gd name="connsiteX8-39" fmla="*/ 4966403 w 10486839"/>
              <a:gd name="connsiteY8-40" fmla="*/ 5486400 h 5486401"/>
              <a:gd name="connsiteX9-41" fmla="*/ 0 w 10486839"/>
              <a:gd name="connsiteY9-42" fmla="*/ 5486400 h 5486401"/>
              <a:gd name="connsiteX10-43" fmla="*/ 0 w 10486839"/>
              <a:gd name="connsiteY10-44" fmla="*/ 0 h 5486401"/>
              <a:gd name="connsiteX0-45" fmla="*/ 0 w 10486839"/>
              <a:gd name="connsiteY0-46" fmla="*/ 0 h 5486401"/>
              <a:gd name="connsiteX1-47" fmla="*/ 4824221 w 10486839"/>
              <a:gd name="connsiteY1-48" fmla="*/ 2871256 h 5486401"/>
              <a:gd name="connsiteX2-49" fmla="*/ 4953298 w 10486839"/>
              <a:gd name="connsiteY2-50" fmla="*/ 3114554 h 5486401"/>
              <a:gd name="connsiteX3-51" fmla="*/ 7181642 w 10486839"/>
              <a:gd name="connsiteY3-52" fmla="*/ 4785812 h 5486401"/>
              <a:gd name="connsiteX4-53" fmla="*/ 9688529 w 10486839"/>
              <a:gd name="connsiteY4-54" fmla="*/ 4618686 h 5486401"/>
              <a:gd name="connsiteX5-55" fmla="*/ 10418191 w 10486839"/>
              <a:gd name="connsiteY5-56" fmla="*/ 5357442 h 5486401"/>
              <a:gd name="connsiteX6-57" fmla="*/ 10486839 w 10486839"/>
              <a:gd name="connsiteY6-58" fmla="*/ 5486401 h 5486401"/>
              <a:gd name="connsiteX7-59" fmla="*/ 4966403 w 10486839"/>
              <a:gd name="connsiteY7-60" fmla="*/ 5486401 h 5486401"/>
              <a:gd name="connsiteX8-61" fmla="*/ 4966403 w 10486839"/>
              <a:gd name="connsiteY8-62" fmla="*/ 5486400 h 5486401"/>
              <a:gd name="connsiteX9-63" fmla="*/ 0 w 10486839"/>
              <a:gd name="connsiteY9-64" fmla="*/ 5486400 h 5486401"/>
              <a:gd name="connsiteX10-65" fmla="*/ 0 w 10486839"/>
              <a:gd name="connsiteY10-66" fmla="*/ 0 h 5486401"/>
              <a:gd name="connsiteX0-67" fmla="*/ 0 w 10486839"/>
              <a:gd name="connsiteY0-68" fmla="*/ 0 h 5486401"/>
              <a:gd name="connsiteX1-69" fmla="*/ 4824221 w 10486839"/>
              <a:gd name="connsiteY1-70" fmla="*/ 2871256 h 5486401"/>
              <a:gd name="connsiteX2-71" fmla="*/ 4953298 w 10486839"/>
              <a:gd name="connsiteY2-72" fmla="*/ 3114554 h 5486401"/>
              <a:gd name="connsiteX3-73" fmla="*/ 7181642 w 10486839"/>
              <a:gd name="connsiteY3-74" fmla="*/ 4785812 h 5486401"/>
              <a:gd name="connsiteX4-75" fmla="*/ 9688529 w 10486839"/>
              <a:gd name="connsiteY4-76" fmla="*/ 4618686 h 5486401"/>
              <a:gd name="connsiteX5-77" fmla="*/ 10418191 w 10486839"/>
              <a:gd name="connsiteY5-78" fmla="*/ 5357442 h 5486401"/>
              <a:gd name="connsiteX6-79" fmla="*/ 10486839 w 10486839"/>
              <a:gd name="connsiteY6-80" fmla="*/ 5486401 h 5486401"/>
              <a:gd name="connsiteX7-81" fmla="*/ 4966403 w 10486839"/>
              <a:gd name="connsiteY7-82" fmla="*/ 5486401 h 5486401"/>
              <a:gd name="connsiteX8-83" fmla="*/ 4966403 w 10486839"/>
              <a:gd name="connsiteY8-84" fmla="*/ 5486400 h 5486401"/>
              <a:gd name="connsiteX9-85" fmla="*/ 0 w 10486839"/>
              <a:gd name="connsiteY9-86" fmla="*/ 5486400 h 5486401"/>
              <a:gd name="connsiteX10-87" fmla="*/ 0 w 10486839"/>
              <a:gd name="connsiteY10-88" fmla="*/ 0 h 54864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10486839" h="5486401">
                <a:moveTo>
                  <a:pt x="0" y="0"/>
                </a:moveTo>
                <a:cubicBezTo>
                  <a:pt x="2083163" y="0"/>
                  <a:pt x="3895158" y="1161007"/>
                  <a:pt x="4824221" y="2871256"/>
                </a:cubicBezTo>
                <a:cubicBezTo>
                  <a:pt x="4867247" y="2952355"/>
                  <a:pt x="4922972" y="3033455"/>
                  <a:pt x="4953298" y="3114554"/>
                </a:cubicBezTo>
                <a:cubicBezTo>
                  <a:pt x="5493917" y="4013637"/>
                  <a:pt x="6279982" y="4797509"/>
                  <a:pt x="7181642" y="4785812"/>
                </a:cubicBezTo>
                <a:cubicBezTo>
                  <a:pt x="8083303" y="4774115"/>
                  <a:pt x="8683655" y="4109677"/>
                  <a:pt x="9688529" y="4618686"/>
                </a:cubicBezTo>
                <a:cubicBezTo>
                  <a:pt x="10002553" y="4777752"/>
                  <a:pt x="10237589" y="5045838"/>
                  <a:pt x="10418191" y="5357442"/>
                </a:cubicBezTo>
                <a:lnTo>
                  <a:pt x="10486839" y="5486401"/>
                </a:lnTo>
                <a:lnTo>
                  <a:pt x="4966403" y="5486401"/>
                </a:lnTo>
                <a:lnTo>
                  <a:pt x="4966403" y="5486400"/>
                </a:lnTo>
                <a:lnTo>
                  <a:pt x="0" y="5486400"/>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圆: 空心 3"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9707221" y="3879059"/>
            <a:ext cx="1112822" cy="1112822"/>
          </a:xfrm>
          <a:prstGeom prst="donut">
            <a:avLst/>
          </a:prstGeom>
          <a:gradFill flip="none" rotWithShape="1">
            <a:gsLst>
              <a:gs pos="100000">
                <a:schemeClr val="accent6"/>
              </a:gs>
              <a:gs pos="0">
                <a:schemeClr val="accent6">
                  <a:lumMod val="75000"/>
                </a:schemeClr>
              </a:gs>
            </a:gsLst>
            <a:lin ang="18900000" scaled="1"/>
            <a:tileRect/>
          </a:gradFill>
          <a:ln>
            <a:noFill/>
          </a:ln>
          <a:effectLst>
            <a:outerShdw blurRad="596900" sx="102000" sy="102000" algn="ctr" rotWithShape="0">
              <a:schemeClr val="accent6">
                <a:alpha val="7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e7d195523061f1c0" descr="e7d195523061f1c074694c8bbf98be7b1e4b015d796375963FD28840057458461C7CA0DAD340D15583DEDFC2E3241C4F392EF3A8B4D067B40CF4F149DD7E51F346B0CAB1BCCF6DB2480C67273C6C9E4CE0F3004E5C3397E9DBB399E827F1A1B4315D31B4A1FB924AA6F0CE797FFD0048F7FA626F7785968C67936054B24ADCC2455D90D09048EC83" hidden="1"/>
          <p:cNvSpPr txBox="1"/>
          <p:nvPr/>
        </p:nvSpPr>
        <p:spPr>
          <a:xfrm>
            <a:off x="-355600" y="1803400"/>
            <a:ext cx="262251"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e7d195523061f1c074694c8bbf98be7b1e4b015d796375963FD28840057458461C7CA0DAD340D15583DEDFC2E3241C4F392EF3A8B4D067B40CF4F149DD7E51F346B0CAB1BCCF6DB2480C67273C6C9E4CE0F3004E5C3397E9DBB399E827F1A1B4315D31B4A1FB924AA6F0CE797FFD0048F7FA626F7785968C67936054B24ADCC2455D90D09048EC83</a:t>
            </a:r>
            <a:endParaRPr lang="zh-CN" altLang="en-US" sz="100"/>
          </a:p>
        </p:txBody>
      </p:sp>
      <p:sp>
        <p:nvSpPr>
          <p:cNvPr id="3" name="椭圆 2"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2755900" y="4013200"/>
            <a:ext cx="5511800" cy="5511800"/>
          </a:xfrm>
          <a:prstGeom prst="ellipse">
            <a:avLst/>
          </a:prstGeom>
          <a:gradFill flip="none" rotWithShape="1">
            <a:gsLst>
              <a:gs pos="100000">
                <a:schemeClr val="accent1"/>
              </a:gs>
              <a:gs pos="0">
                <a:schemeClr val="accent1">
                  <a:lumMod val="7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1276351" y="1525451"/>
            <a:ext cx="1344775" cy="830398"/>
          </a:xfrm>
          <a:custGeom>
            <a:avLst/>
            <a:gdLst>
              <a:gd name="connsiteX0" fmla="*/ 6106 w 1344775"/>
              <a:gd name="connsiteY0" fmla="*/ 0 h 830398"/>
              <a:gd name="connsiteX1" fmla="*/ 225619 w 1344775"/>
              <a:gd name="connsiteY1" fmla="*/ 54278 h 830398"/>
              <a:gd name="connsiteX2" fmla="*/ 1250862 w 1344775"/>
              <a:gd name="connsiteY2" fmla="*/ 461591 h 830398"/>
              <a:gd name="connsiteX3" fmla="*/ 1344775 w 1344775"/>
              <a:gd name="connsiteY3" fmla="*/ 514459 h 830398"/>
              <a:gd name="connsiteX4" fmla="*/ 1262875 w 1344775"/>
              <a:gd name="connsiteY4" fmla="*/ 613723 h 830398"/>
              <a:gd name="connsiteX5" fmla="*/ 739775 w 1344775"/>
              <a:gd name="connsiteY5" fmla="*/ 830398 h 830398"/>
              <a:gd name="connsiteX6" fmla="*/ 0 w 1344775"/>
              <a:gd name="connsiteY6" fmla="*/ 90623 h 830398"/>
              <a:gd name="connsiteX7" fmla="*/ 3819 w 1344775"/>
              <a:gd name="connsiteY7" fmla="*/ 14985 h 830398"/>
              <a:gd name="connsiteX8" fmla="*/ 6106 w 1344775"/>
              <a:gd name="connsiteY8" fmla="*/ 0 h 83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4775" h="830398">
                <a:moveTo>
                  <a:pt x="6106" y="0"/>
                </a:moveTo>
                <a:lnTo>
                  <a:pt x="225619" y="54278"/>
                </a:lnTo>
                <a:cubicBezTo>
                  <a:pt x="583622" y="155953"/>
                  <a:pt x="926714" y="293068"/>
                  <a:pt x="1250862" y="461591"/>
                </a:cubicBezTo>
                <a:lnTo>
                  <a:pt x="1344775" y="514459"/>
                </a:lnTo>
                <a:lnTo>
                  <a:pt x="1262875" y="613723"/>
                </a:lnTo>
                <a:cubicBezTo>
                  <a:pt x="1129002" y="747596"/>
                  <a:pt x="944058" y="830398"/>
                  <a:pt x="739775" y="830398"/>
                </a:cubicBezTo>
                <a:cubicBezTo>
                  <a:pt x="331209" y="830398"/>
                  <a:pt x="0" y="499189"/>
                  <a:pt x="0" y="90623"/>
                </a:cubicBezTo>
                <a:cubicBezTo>
                  <a:pt x="0" y="65088"/>
                  <a:pt x="1294" y="39854"/>
                  <a:pt x="3819" y="14985"/>
                </a:cubicBezTo>
                <a:lnTo>
                  <a:pt x="6106" y="0"/>
                </a:lnTo>
                <a:close/>
              </a:path>
            </a:pathLst>
          </a:custGeom>
          <a:solidFill>
            <a:schemeClr val="accent3">
              <a:alpha val="5000"/>
            </a:schemeClr>
          </a:solidFill>
          <a:ln w="15875">
            <a:noFill/>
          </a:ln>
          <a:effectLst>
            <a:glow rad="342900">
              <a:schemeClr val="accent3">
                <a:alpha val="15000"/>
              </a:schemeClr>
            </a:glow>
            <a:outerShdw blurRad="444500" sx="138000" sy="138000" algn="ctr" rotWithShape="0">
              <a:schemeClr val="accent3"/>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 name="组合 9"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GrpSpPr/>
          <p:nvPr/>
        </p:nvGrpSpPr>
        <p:grpSpPr>
          <a:xfrm>
            <a:off x="1087103" y="4818088"/>
            <a:ext cx="1831430" cy="1831431"/>
            <a:chOff x="1087103" y="4818088"/>
            <a:chExt cx="1831430" cy="1831431"/>
          </a:xfrm>
        </p:grpSpPr>
        <p:sp>
          <p:nvSpPr>
            <p:cNvPr id="51" name="任意多边形: 形状 50"/>
            <p:cNvSpPr/>
            <p:nvPr/>
          </p:nvSpPr>
          <p:spPr>
            <a:xfrm>
              <a:off x="1087103" y="4820802"/>
              <a:ext cx="1626656" cy="1828717"/>
            </a:xfrm>
            <a:custGeom>
              <a:avLst/>
              <a:gdLst>
                <a:gd name="connsiteX0" fmla="*/ 861994 w 1626656"/>
                <a:gd name="connsiteY0" fmla="*/ 0 h 1828717"/>
                <a:gd name="connsiteX1" fmla="*/ 1039484 w 1626656"/>
                <a:gd name="connsiteY1" fmla="*/ 195288 h 1828717"/>
                <a:gd name="connsiteX2" fmla="*/ 1612807 w 1626656"/>
                <a:gd name="connsiteY2" fmla="*/ 1392887 h 1828717"/>
                <a:gd name="connsiteX3" fmla="*/ 1626656 w 1626656"/>
                <a:gd name="connsiteY3" fmla="*/ 1483629 h 1828717"/>
                <a:gd name="connsiteX4" fmla="*/ 1563223 w 1626656"/>
                <a:gd name="connsiteY4" fmla="*/ 1560510 h 1828717"/>
                <a:gd name="connsiteX5" fmla="*/ 915715 w 1626656"/>
                <a:gd name="connsiteY5" fmla="*/ 1828717 h 1828717"/>
                <a:gd name="connsiteX6" fmla="*/ 0 w 1626656"/>
                <a:gd name="connsiteY6" fmla="*/ 913002 h 1828717"/>
                <a:gd name="connsiteX7" fmla="*/ 822089 w 1626656"/>
                <a:gd name="connsiteY7" fmla="*/ 2015 h 1828717"/>
                <a:gd name="connsiteX8" fmla="*/ 861994 w 1626656"/>
                <a:gd name="connsiteY8" fmla="*/ 0 h 1828717"/>
                <a:gd name="connsiteX9" fmla="*/ 915714 w 1626656"/>
                <a:gd name="connsiteY9" fmla="*/ 455145 h 1828717"/>
                <a:gd name="connsiteX10" fmla="*/ 457857 w 1626656"/>
                <a:gd name="connsiteY10" fmla="*/ 913002 h 1828717"/>
                <a:gd name="connsiteX11" fmla="*/ 915714 w 1626656"/>
                <a:gd name="connsiteY11" fmla="*/ 1370859 h 1828717"/>
                <a:gd name="connsiteX12" fmla="*/ 1373571 w 1626656"/>
                <a:gd name="connsiteY12" fmla="*/ 913002 h 1828717"/>
                <a:gd name="connsiteX13" fmla="*/ 915714 w 1626656"/>
                <a:gd name="connsiteY13" fmla="*/ 455145 h 182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6656" h="1828717">
                  <a:moveTo>
                    <a:pt x="861994" y="0"/>
                  </a:moveTo>
                  <a:lnTo>
                    <a:pt x="1039484" y="195288"/>
                  </a:lnTo>
                  <a:cubicBezTo>
                    <a:pt x="1320302" y="535561"/>
                    <a:pt x="1521029" y="944381"/>
                    <a:pt x="1612807" y="1392887"/>
                  </a:cubicBezTo>
                  <a:lnTo>
                    <a:pt x="1626656" y="1483629"/>
                  </a:lnTo>
                  <a:lnTo>
                    <a:pt x="1563223" y="1560510"/>
                  </a:lnTo>
                  <a:cubicBezTo>
                    <a:pt x="1397511" y="1726222"/>
                    <a:pt x="1168583" y="1828717"/>
                    <a:pt x="915715" y="1828717"/>
                  </a:cubicBezTo>
                  <a:cubicBezTo>
                    <a:pt x="409980" y="1828717"/>
                    <a:pt x="0" y="1418737"/>
                    <a:pt x="0" y="913002"/>
                  </a:cubicBezTo>
                  <a:cubicBezTo>
                    <a:pt x="0" y="438875"/>
                    <a:pt x="360334" y="48909"/>
                    <a:pt x="822089" y="2015"/>
                  </a:cubicBezTo>
                  <a:lnTo>
                    <a:pt x="861994" y="0"/>
                  </a:lnTo>
                  <a:close/>
                  <a:moveTo>
                    <a:pt x="915714" y="455145"/>
                  </a:moveTo>
                  <a:cubicBezTo>
                    <a:pt x="662847" y="455145"/>
                    <a:pt x="457857" y="660135"/>
                    <a:pt x="457857" y="913002"/>
                  </a:cubicBezTo>
                  <a:cubicBezTo>
                    <a:pt x="457857" y="1165869"/>
                    <a:pt x="662847" y="1370859"/>
                    <a:pt x="915714" y="1370859"/>
                  </a:cubicBezTo>
                  <a:cubicBezTo>
                    <a:pt x="1168581" y="1370859"/>
                    <a:pt x="1373571" y="1165869"/>
                    <a:pt x="1373571" y="913002"/>
                  </a:cubicBezTo>
                  <a:cubicBezTo>
                    <a:pt x="1373571" y="660135"/>
                    <a:pt x="1168581" y="455145"/>
                    <a:pt x="915714" y="455145"/>
                  </a:cubicBezTo>
                  <a:close/>
                </a:path>
              </a:pathLst>
            </a:custGeom>
            <a:solidFill>
              <a:schemeClr val="accent6">
                <a:alpha val="1000"/>
              </a:schemeClr>
            </a:solidFill>
            <a:ln w="15875">
              <a:noFill/>
            </a:ln>
            <a:effectLst>
              <a:glow rad="342900">
                <a:schemeClr val="accent6">
                  <a:alpha val="8000"/>
                </a:schemeClr>
              </a:glow>
              <a:outerShdw blurRad="444500" sx="138000" sy="138000" algn="ctr" rotWithShape="0">
                <a:schemeClr val="accent6"/>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形状 48"/>
            <p:cNvSpPr/>
            <p:nvPr/>
          </p:nvSpPr>
          <p:spPr>
            <a:xfrm>
              <a:off x="1949097" y="4818088"/>
              <a:ext cx="969436" cy="1486342"/>
            </a:xfrm>
            <a:custGeom>
              <a:avLst/>
              <a:gdLst>
                <a:gd name="connsiteX0" fmla="*/ 53721 w 969436"/>
                <a:gd name="connsiteY0" fmla="*/ 0 h 1486342"/>
                <a:gd name="connsiteX1" fmla="*/ 969436 w 969436"/>
                <a:gd name="connsiteY1" fmla="*/ 915715 h 1486342"/>
                <a:gd name="connsiteX2" fmla="*/ 813046 w 969436"/>
                <a:gd name="connsiteY2" fmla="*/ 1427700 h 1486342"/>
                <a:gd name="connsiteX3" fmla="*/ 764662 w 969436"/>
                <a:gd name="connsiteY3" fmla="*/ 1486342 h 1486342"/>
                <a:gd name="connsiteX4" fmla="*/ 750813 w 969436"/>
                <a:gd name="connsiteY4" fmla="*/ 1395600 h 1486342"/>
                <a:gd name="connsiteX5" fmla="*/ 177490 w 969436"/>
                <a:gd name="connsiteY5" fmla="*/ 198001 h 1486342"/>
                <a:gd name="connsiteX6" fmla="*/ 0 w 969436"/>
                <a:gd name="connsiteY6" fmla="*/ 2713 h 1486342"/>
                <a:gd name="connsiteX7" fmla="*/ 53721 w 969436"/>
                <a:gd name="connsiteY7" fmla="*/ 0 h 148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9436" h="1486342">
                  <a:moveTo>
                    <a:pt x="53721" y="0"/>
                  </a:moveTo>
                  <a:cubicBezTo>
                    <a:pt x="559456" y="0"/>
                    <a:pt x="969436" y="409980"/>
                    <a:pt x="969436" y="915715"/>
                  </a:cubicBezTo>
                  <a:cubicBezTo>
                    <a:pt x="969436" y="1105366"/>
                    <a:pt x="911783" y="1281551"/>
                    <a:pt x="813046" y="1427700"/>
                  </a:cubicBezTo>
                  <a:lnTo>
                    <a:pt x="764662" y="1486342"/>
                  </a:lnTo>
                  <a:lnTo>
                    <a:pt x="750813" y="1395600"/>
                  </a:lnTo>
                  <a:cubicBezTo>
                    <a:pt x="659035" y="947094"/>
                    <a:pt x="458308" y="538274"/>
                    <a:pt x="177490" y="198001"/>
                  </a:cubicBezTo>
                  <a:lnTo>
                    <a:pt x="0" y="2713"/>
                  </a:lnTo>
                  <a:lnTo>
                    <a:pt x="53721"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2" name="弧形 51" descr="e7d195523061f1c074694c8bbf98be7b1e4b015d796375963FD28840057458461C7CA0DAD340D15583DEDFC2E3241C4F392EF3A8B4D067B40CF4F149DD7E51F346B0CAB1BCCF6DB2480C67273C6C9E4CE0F3004E5C3397E9DBB399E827F1A1B4315D31B4A1FB924AA6F0CE797FFD0048F7FA626F7785968C67936054B24ADCC2455D90D09048EC83"/>
          <p:cNvSpPr/>
          <p:nvPr/>
        </p:nvSpPr>
        <p:spPr>
          <a:xfrm>
            <a:off x="-3823349" y="2954867"/>
            <a:ext cx="7628466" cy="7628466"/>
          </a:xfrm>
          <a:prstGeom prst="arc">
            <a:avLst>
              <a:gd name="adj1" fmla="val 16004549"/>
              <a:gd name="adj2" fmla="val 246439"/>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descr="e7d195523061f1c074694c8bbf98be7b1e4b015d796375963FD28840057458461C7CA0DAD340D15583DEDFC2E3241C4F392EF3A8B4D067B40CF4F149DD7E51F346B0CAB1BCCF6DB2480C67273C6C9E4CE0F3004E5C3397E9DBB399E827F1A1B4315D31B4A1FB924AA6F0CE797FFD0048F7FA626F7785968C67936054B24ADCC2455D90D09048EC83"/>
          <p:cNvSpPr txBox="1"/>
          <p:nvPr/>
        </p:nvSpPr>
        <p:spPr>
          <a:xfrm>
            <a:off x="1371957" y="946025"/>
            <a:ext cx="9707757" cy="3600986"/>
          </a:xfrm>
          <a:prstGeom prst="rect">
            <a:avLst/>
          </a:prstGeom>
          <a:noFill/>
        </p:spPr>
        <p:txBody>
          <a:bodyPr wrap="square" rtlCol="0">
            <a:spAutoFit/>
          </a:bodyPr>
          <a:lstStyle/>
          <a:p>
            <a:r>
              <a:rPr lang="zh-CN" altLang="en-US" sz="9600" b="1" dirty="0">
                <a:latin typeface="微软雅黑" panose="020B0503020204020204" pitchFamily="34" charset="-122"/>
                <a:ea typeface="微软雅黑" panose="020B0503020204020204" pitchFamily="34" charset="-122"/>
              </a:rPr>
              <a:t>        守护天使</a:t>
            </a:r>
            <a:endParaRPr lang="en-US" altLang="zh-CN" sz="9600" b="1" dirty="0">
              <a:latin typeface="微软雅黑" panose="020B0503020204020204" pitchFamily="34" charset="-122"/>
              <a:ea typeface="微软雅黑" panose="020B0503020204020204" pitchFamily="34" charset="-122"/>
            </a:endParaRPr>
          </a:p>
          <a:p>
            <a:pPr algn="ctr"/>
            <a:r>
              <a:rPr lang="en-US" altLang="zh-CN" sz="4800" dirty="0">
                <a:latin typeface="微软雅黑" panose="020B0503020204020204" pitchFamily="34" charset="-122"/>
                <a:ea typeface="微软雅黑" panose="020B0503020204020204" pitchFamily="34" charset="-122"/>
              </a:rPr>
              <a:t>----</a:t>
            </a:r>
            <a:r>
              <a:rPr lang="zh-CN" altLang="en-US" sz="4800" dirty="0">
                <a:latin typeface="微软雅黑" panose="020B0503020204020204" pitchFamily="34" charset="-122"/>
                <a:ea typeface="微软雅黑" panose="020B0503020204020204" pitchFamily="34" charset="-122"/>
              </a:rPr>
              <a:t>便民医护软件</a:t>
            </a:r>
            <a:endParaRPr lang="en-US" altLang="zh-CN" sz="4800" dirty="0">
              <a:latin typeface="微软雅黑" panose="020B0503020204020204" pitchFamily="34" charset="-122"/>
              <a:ea typeface="微软雅黑" panose="020B0503020204020204" pitchFamily="34" charset="-122"/>
            </a:endParaRPr>
          </a:p>
          <a:p>
            <a:pPr algn="ctr"/>
            <a:endParaRPr lang="en-US" altLang="zh-CN" sz="4800" dirty="0">
              <a:latin typeface="微软雅黑" panose="020B0503020204020204" pitchFamily="34" charset="-122"/>
              <a:ea typeface="微软雅黑" panose="020B0503020204020204" pitchFamily="34" charset="-122"/>
            </a:endParaRPr>
          </a:p>
          <a:p>
            <a:pPr algn="ctr"/>
            <a:r>
              <a:rPr lang="en-US" altLang="zh-CN" sz="3600" dirty="0">
                <a:latin typeface="微软雅黑" panose="020B0503020204020204" pitchFamily="34" charset="-122"/>
                <a:ea typeface="微软雅黑" panose="020B0503020204020204" pitchFamily="34" charset="-122"/>
              </a:rPr>
              <a:t>Thank</a:t>
            </a:r>
            <a:r>
              <a:rPr lang="zh-CN" altLang="en-US" sz="3600" dirty="0">
                <a:latin typeface="微软雅黑" panose="020B0503020204020204" pitchFamily="34" charset="-122"/>
                <a:ea typeface="微软雅黑" panose="020B0503020204020204" pitchFamily="34" charset="-122"/>
              </a:rPr>
              <a:t> </a:t>
            </a:r>
            <a:r>
              <a:rPr lang="en-US" altLang="zh-CN" sz="3600" dirty="0">
                <a:latin typeface="微软雅黑" panose="020B0503020204020204" pitchFamily="34" charset="-122"/>
                <a:ea typeface="微软雅黑" panose="020B0503020204020204" pitchFamily="34" charset="-122"/>
              </a:rPr>
              <a:t>you</a:t>
            </a:r>
          </a:p>
        </p:txBody>
      </p:sp>
      <p:pic>
        <p:nvPicPr>
          <p:cNvPr id="6" name="图片 5" descr="图标&#10;&#10;描述已自动生成"/>
          <p:cNvPicPr>
            <a:picLocks noChangeAspect="1"/>
          </p:cNvPicPr>
          <p:nvPr/>
        </p:nvPicPr>
        <p:blipFill rotWithShape="1">
          <a:blip r:embed="rId2">
            <a:extLst>
              <a:ext uri="{28A0092B-C50C-407E-A947-70E740481C1C}">
                <a14:useLocalDpi xmlns:a14="http://schemas.microsoft.com/office/drawing/2010/main" val="0"/>
              </a:ext>
            </a:extLst>
          </a:blip>
          <a:srcRect l="10083" t="10122" r="13046" b="14958"/>
          <a:stretch>
            <a:fillRect/>
          </a:stretch>
        </p:blipFill>
        <p:spPr>
          <a:xfrm>
            <a:off x="3061365" y="1093264"/>
            <a:ext cx="1259662" cy="1227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354662" y="0"/>
            <a:ext cx="7482675" cy="6858000"/>
          </a:xfrm>
          <a:prstGeom prst="rect">
            <a:avLst/>
          </a:prstGeom>
        </p:spPr>
      </p:pic>
      <p:pic>
        <p:nvPicPr>
          <p:cNvPr id="5" name="图片 4" descr="图标&#10;&#10;描述已自动生成"/>
          <p:cNvPicPr>
            <a:picLocks noChangeAspect="1"/>
          </p:cNvPicPr>
          <p:nvPr/>
        </p:nvPicPr>
        <p:blipFill rotWithShape="1">
          <a:blip r:embed="rId3">
            <a:extLst>
              <a:ext uri="{28A0092B-C50C-407E-A947-70E740481C1C}">
                <a14:useLocalDpi xmlns:a14="http://schemas.microsoft.com/office/drawing/2010/main" val="0"/>
              </a:ext>
            </a:extLst>
          </a:blip>
          <a:srcRect l="10083" t="10122" r="13046" b="14958"/>
          <a:stretch>
            <a:fillRect/>
          </a:stretch>
        </p:blipFill>
        <p:spPr>
          <a:xfrm>
            <a:off x="281002" y="148551"/>
            <a:ext cx="1259662" cy="1227699"/>
          </a:xfrm>
          <a:prstGeom prst="rect">
            <a:avLst/>
          </a:prstGeom>
        </p:spPr>
      </p:pic>
      <p:sp>
        <p:nvSpPr>
          <p:cNvPr id="2" name="文本框 1"/>
          <p:cNvSpPr txBox="1"/>
          <p:nvPr/>
        </p:nvSpPr>
        <p:spPr>
          <a:xfrm>
            <a:off x="407126" y="1376250"/>
            <a:ext cx="1736984" cy="4524315"/>
          </a:xfrm>
          <a:prstGeom prst="rect">
            <a:avLst/>
          </a:prstGeom>
          <a:noFill/>
        </p:spPr>
        <p:txBody>
          <a:bodyPr wrap="square" rtlCol="0">
            <a:spAutoFit/>
          </a:bodyPr>
          <a:lstStyle/>
          <a:p>
            <a:r>
              <a:rPr kumimoji="1" lang="zh-CN" altLang="en-US" sz="7200" b="1"/>
              <a:t>功能概述</a:t>
            </a:r>
            <a:endParaRPr kumimoji="1" lang="zh-CN" altLang="en-US" sz="72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椭圆 45"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10688911" y="3554429"/>
            <a:ext cx="1236646" cy="123664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e7d195523061f1c0" descr="e7d195523061f1c074694c8bbf98be7b1e4b015d796375963FD28840057458461C7CA0DAD340D15583DEDFC2E3241C4F392EF3A8B4D067B40CF4F149DD7E51F346B0CAB1BCCF6DB2480C67273C6C9E4CE0F3004E5C3397E9DBB399E827F1A1B4315D31B4A1FB924AA6F0CE797FFD0048F7FA626F7785968C67936054B24ADCC2455D90D09048EC83" hidden="1"/>
          <p:cNvSpPr txBox="1"/>
          <p:nvPr/>
        </p:nvSpPr>
        <p:spPr>
          <a:xfrm>
            <a:off x="-355600" y="1803400"/>
            <a:ext cx="262251"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e7d195523061f1c074694c8bbf98be7b1e4b015d796375963FD28840057458461C7CA0DAD340D15583DEDFC2E3241C4F392EF3A8B4D067B40CF4F149DD7E51F346B0CAB1BCCF6DB2480C67273C6C9E4CE0F3004E5C3397E9DBB399E827F1A1B4315D31B4A1FB924AA6F0CE797FFD0048F7FA626F7785968C67936054B24ADCC2455D90D09048EC83</a:t>
            </a:r>
            <a:endParaRPr lang="zh-CN" altLang="en-US" sz="100"/>
          </a:p>
        </p:txBody>
      </p:sp>
      <p:sp>
        <p:nvSpPr>
          <p:cNvPr id="49" name="任意多边形: 形状 48"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10688910" y="3554429"/>
            <a:ext cx="879196" cy="1236646"/>
          </a:xfrm>
          <a:custGeom>
            <a:avLst/>
            <a:gdLst>
              <a:gd name="connsiteX0" fmla="*/ 618324 w 879196"/>
              <a:gd name="connsiteY0" fmla="*/ 0 h 1236646"/>
              <a:gd name="connsiteX1" fmla="*/ 859002 w 879196"/>
              <a:gd name="connsiteY1" fmla="*/ 48591 h 1236646"/>
              <a:gd name="connsiteX2" fmla="*/ 879196 w 879196"/>
              <a:gd name="connsiteY2" fmla="*/ 59552 h 1236646"/>
              <a:gd name="connsiteX3" fmla="*/ 879196 w 879196"/>
              <a:gd name="connsiteY3" fmla="*/ 1177094 h 1236646"/>
              <a:gd name="connsiteX4" fmla="*/ 859002 w 879196"/>
              <a:gd name="connsiteY4" fmla="*/ 1188055 h 1236646"/>
              <a:gd name="connsiteX5" fmla="*/ 618324 w 879196"/>
              <a:gd name="connsiteY5" fmla="*/ 1236646 h 1236646"/>
              <a:gd name="connsiteX6" fmla="*/ 0 w 879196"/>
              <a:gd name="connsiteY6" fmla="*/ 618323 h 1236646"/>
              <a:gd name="connsiteX7" fmla="*/ 618324 w 879196"/>
              <a:gd name="connsiteY7" fmla="*/ 0 h 12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196" h="1236646">
                <a:moveTo>
                  <a:pt x="618324" y="0"/>
                </a:moveTo>
                <a:cubicBezTo>
                  <a:pt x="703696" y="0"/>
                  <a:pt x="785028" y="17302"/>
                  <a:pt x="859002" y="48591"/>
                </a:cubicBezTo>
                <a:lnTo>
                  <a:pt x="879196" y="59552"/>
                </a:lnTo>
                <a:lnTo>
                  <a:pt x="879196" y="1177094"/>
                </a:lnTo>
                <a:lnTo>
                  <a:pt x="859002" y="1188055"/>
                </a:lnTo>
                <a:cubicBezTo>
                  <a:pt x="785028" y="1219344"/>
                  <a:pt x="703696" y="1236646"/>
                  <a:pt x="618324" y="1236646"/>
                </a:cubicBezTo>
                <a:cubicBezTo>
                  <a:pt x="276832" y="1236646"/>
                  <a:pt x="0" y="959813"/>
                  <a:pt x="0" y="618323"/>
                </a:cubicBezTo>
                <a:cubicBezTo>
                  <a:pt x="0" y="276833"/>
                  <a:pt x="276832" y="0"/>
                  <a:pt x="618324" y="0"/>
                </a:cubicBezTo>
                <a:close/>
              </a:path>
            </a:pathLst>
          </a:custGeom>
          <a:solidFill>
            <a:schemeClr val="accent6">
              <a:alpha val="1000"/>
            </a:schemeClr>
          </a:solidFill>
          <a:ln w="15875">
            <a:noFill/>
          </a:ln>
          <a:effectLst>
            <a:glow rad="342900">
              <a:schemeClr val="accent6">
                <a:alpha val="8000"/>
              </a:schemeClr>
            </a:glow>
            <a:outerShdw blurRad="444500" sx="138000" sy="138000" algn="ctr" rotWithShape="0">
              <a:schemeClr val="accent6"/>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0" name="圆: 空心 59"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2869677" y="6449010"/>
            <a:ext cx="611176" cy="611176"/>
          </a:xfrm>
          <a:prstGeom prst="donut">
            <a:avLst>
              <a:gd name="adj" fmla="val 29325"/>
            </a:avLst>
          </a:prstGeom>
          <a:gradFill flip="none" rotWithShape="1">
            <a:gsLst>
              <a:gs pos="100000">
                <a:schemeClr val="accent3"/>
              </a:gs>
              <a:gs pos="0">
                <a:schemeClr val="accent3">
                  <a:lumMod val="75000"/>
                </a:schemeClr>
              </a:gs>
            </a:gsLst>
            <a:lin ang="18900000" scaled="1"/>
            <a:tileRect/>
          </a:gradFill>
          <a:ln>
            <a:noFill/>
          </a:ln>
          <a:effectLst>
            <a:outerShdw blurRad="457200" sx="102000" sy="102000" algn="ctr" rotWithShape="0">
              <a:schemeClr val="accent3">
                <a:alpha val="7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文本框 41"/>
          <p:cNvSpPr txBox="1"/>
          <p:nvPr/>
        </p:nvSpPr>
        <p:spPr>
          <a:xfrm>
            <a:off x="4038666" y="434674"/>
            <a:ext cx="6327842" cy="906851"/>
          </a:xfrm>
          <a:prstGeom prst="rect">
            <a:avLst/>
          </a:prstGeom>
          <a:noFill/>
        </p:spPr>
        <p:txBody>
          <a:bodyPr wrap="square">
            <a:spAutoFit/>
          </a:bodyPr>
          <a:lstStyle/>
          <a:p>
            <a:pPr>
              <a:lnSpc>
                <a:spcPct val="150000"/>
              </a:lnSpc>
            </a:pPr>
            <a:r>
              <a:rPr lang="zh-CN" altLang="en-US" sz="4000" b="1" dirty="0">
                <a:latin typeface="微软雅黑" panose="020B0503020204020204" pitchFamily="34" charset="-122"/>
                <a:ea typeface="微软雅黑" panose="020B0503020204020204" pitchFamily="34" charset="-122"/>
              </a:rPr>
              <a:t>主要技术</a:t>
            </a:r>
            <a:endParaRPr lang="en-US" altLang="zh-CN" sz="40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89148" y="1609039"/>
            <a:ext cx="9101959" cy="3600986"/>
          </a:xfrm>
          <a:prstGeom prst="rect">
            <a:avLst/>
          </a:prstGeom>
          <a:noFill/>
        </p:spPr>
        <p:txBody>
          <a:bodyPr wrap="square" rtlCol="0">
            <a:spAutoFit/>
          </a:bodyPr>
          <a:lstStyle/>
          <a:p>
            <a:r>
              <a:rPr kumimoji="1" lang="zh-CN" altLang="en-US" sz="3600" b="1" dirty="0"/>
              <a:t>后端：</a:t>
            </a:r>
            <a:endParaRPr kumimoji="1" lang="en-US" altLang="zh-CN" sz="3600" b="1" dirty="0"/>
          </a:p>
          <a:p>
            <a:r>
              <a:rPr kumimoji="1" lang="en-US" altLang="zh-CN" sz="2400" dirty="0" err="1"/>
              <a:t>Springboot</a:t>
            </a:r>
            <a:r>
              <a:rPr kumimoji="1" lang="zh-CN" altLang="en-US" sz="2400" dirty="0"/>
              <a:t>框架</a:t>
            </a:r>
            <a:r>
              <a:rPr kumimoji="1" lang="en-US" altLang="zh-CN" sz="2400" dirty="0"/>
              <a:t>,</a:t>
            </a:r>
          </a:p>
          <a:p>
            <a:r>
              <a:rPr kumimoji="1" lang="en-US" altLang="zh-CN" sz="2400" dirty="0" err="1"/>
              <a:t>SpringSecurity</a:t>
            </a:r>
            <a:r>
              <a:rPr kumimoji="1" lang="zh-CN" altLang="en-US" sz="2400" dirty="0"/>
              <a:t>安全框架</a:t>
            </a:r>
            <a:endParaRPr kumimoji="1" lang="en-US" altLang="zh-CN" sz="2400" dirty="0"/>
          </a:p>
          <a:p>
            <a:r>
              <a:rPr kumimoji="1" lang="en-US" altLang="zh-CN" sz="2400" dirty="0" err="1"/>
              <a:t>MybatisPlus+Mysql</a:t>
            </a:r>
            <a:r>
              <a:rPr kumimoji="1" lang="zh-CN" altLang="en-US" sz="2400" dirty="0"/>
              <a:t>数据库</a:t>
            </a:r>
            <a:endParaRPr kumimoji="1" lang="en-US" altLang="zh-CN" sz="2400" dirty="0"/>
          </a:p>
          <a:p>
            <a:r>
              <a:rPr kumimoji="1" lang="zh-CN" altLang="en-US" sz="2400" dirty="0"/>
              <a:t>阿里云服务器</a:t>
            </a:r>
            <a:endParaRPr kumimoji="1" lang="en-US" altLang="zh-CN" sz="2400" dirty="0"/>
          </a:p>
          <a:p>
            <a:r>
              <a:rPr lang="en-US" altLang="zh-CN" sz="2400" dirty="0"/>
              <a:t>python</a:t>
            </a:r>
            <a:r>
              <a:rPr lang="zh-CN" altLang="en-US" sz="2400" dirty="0"/>
              <a:t> </a:t>
            </a:r>
            <a:r>
              <a:rPr lang="en-US" altLang="zh-CN" sz="2400" dirty="0"/>
              <a:t>request</a:t>
            </a:r>
            <a:r>
              <a:rPr lang="zh-CN" altLang="en-US" sz="2400" dirty="0"/>
              <a:t>爬虫</a:t>
            </a:r>
            <a:endParaRPr lang="en-US" altLang="zh-CN" sz="2400" dirty="0"/>
          </a:p>
          <a:p>
            <a:r>
              <a:rPr lang="en-US" altLang="zh-CN" sz="2400" dirty="0"/>
              <a:t>Arduino</a:t>
            </a:r>
            <a:r>
              <a:rPr lang="zh-CN" altLang="en-US" sz="2400" dirty="0"/>
              <a:t>嵌入式系统开发</a:t>
            </a:r>
            <a:endParaRPr lang="en-US" altLang="zh-CN" sz="2400" dirty="0"/>
          </a:p>
          <a:p>
            <a:endParaRPr kumimoji="1" lang="en-US" altLang="zh-CN" sz="2400" dirty="0"/>
          </a:p>
          <a:p>
            <a:r>
              <a:rPr kumimoji="1" lang="zh-CN" altLang="en-US" sz="2400" dirty="0"/>
              <a:t>涉及语言：</a:t>
            </a:r>
            <a:r>
              <a:rPr kumimoji="1" lang="en-US" altLang="zh-CN" sz="2400" dirty="0"/>
              <a:t>java</a:t>
            </a:r>
            <a:r>
              <a:rPr kumimoji="1" lang="zh-CN" altLang="en-US" sz="2400" dirty="0"/>
              <a:t>（</a:t>
            </a:r>
            <a:r>
              <a:rPr kumimoji="1" lang="en-US" altLang="zh-CN" sz="2400" dirty="0"/>
              <a:t>jdk13</a:t>
            </a:r>
            <a:r>
              <a:rPr kumimoji="1" lang="zh-CN" altLang="en-US" sz="2400" dirty="0"/>
              <a:t>）</a:t>
            </a:r>
            <a:r>
              <a:rPr kumimoji="1" lang="en-US" altLang="zh-CN" sz="2400" dirty="0"/>
              <a:t>+</a:t>
            </a:r>
            <a:r>
              <a:rPr kumimoji="1" lang="en-US" altLang="zh-CN" sz="2400" dirty="0" err="1"/>
              <a:t>python+c+kotlin+linux</a:t>
            </a:r>
            <a:endParaRPr kumimoji="1" lang="zh-CN" altLang="en-US" sz="2400" dirty="0"/>
          </a:p>
        </p:txBody>
      </p:sp>
      <p:sp>
        <p:nvSpPr>
          <p:cNvPr id="3" name="文本框 2"/>
          <p:cNvSpPr txBox="1"/>
          <p:nvPr/>
        </p:nvSpPr>
        <p:spPr>
          <a:xfrm>
            <a:off x="6651873" y="1472515"/>
            <a:ext cx="3439234" cy="2677656"/>
          </a:xfrm>
          <a:prstGeom prst="rect">
            <a:avLst/>
          </a:prstGeom>
          <a:noFill/>
        </p:spPr>
        <p:txBody>
          <a:bodyPr wrap="square" rtlCol="0">
            <a:spAutoFit/>
          </a:bodyPr>
          <a:lstStyle/>
          <a:p>
            <a:endParaRPr kumimoji="1" lang="en-US" altLang="zh-CN" dirty="0"/>
          </a:p>
          <a:p>
            <a:r>
              <a:rPr kumimoji="1" lang="zh-CN" altLang="en-US" sz="3600" b="1" dirty="0"/>
              <a:t>前端（安卓）：</a:t>
            </a:r>
            <a:endParaRPr kumimoji="1" lang="en-US" altLang="zh-CN" sz="3600" b="1" dirty="0"/>
          </a:p>
          <a:p>
            <a:r>
              <a:rPr lang="en-US" altLang="zh-CN" sz="2400" dirty="0"/>
              <a:t>MVVM</a:t>
            </a:r>
            <a:r>
              <a:rPr lang="zh-CN" altLang="zh-CN" sz="2400" dirty="0"/>
              <a:t>架构 </a:t>
            </a:r>
            <a:r>
              <a:rPr lang="zh-CN" altLang="en-US" sz="2400" dirty="0"/>
              <a:t>，</a:t>
            </a:r>
            <a:endParaRPr lang="en-US" altLang="zh-CN" sz="2400" dirty="0"/>
          </a:p>
          <a:p>
            <a:r>
              <a:rPr lang="en-US" altLang="zh-CN" sz="2400" dirty="0"/>
              <a:t>retrofit2</a:t>
            </a:r>
            <a:r>
              <a:rPr lang="zh-CN" altLang="zh-CN" sz="2400" dirty="0"/>
              <a:t>网络框架 </a:t>
            </a:r>
            <a:endParaRPr lang="en-US" altLang="zh-CN" sz="2400" dirty="0"/>
          </a:p>
          <a:p>
            <a:r>
              <a:rPr lang="zh-CN" altLang="zh-CN" sz="2400" dirty="0"/>
              <a:t>完善的属性动画系统 </a:t>
            </a:r>
            <a:r>
              <a:rPr lang="zh-CN" altLang="en-US" sz="2400" dirty="0"/>
              <a:t>，</a:t>
            </a:r>
            <a:r>
              <a:rPr lang="en-US" altLang="zh-CN" sz="2400" dirty="0"/>
              <a:t>MD2.0</a:t>
            </a:r>
            <a:r>
              <a:rPr lang="zh-CN" altLang="zh-CN" sz="2400" dirty="0"/>
              <a:t>的视觉引导设计 </a:t>
            </a:r>
            <a:endParaRPr lang="en-US" altLang="zh-CN" sz="2400" dirty="0"/>
          </a:p>
          <a:p>
            <a:endParaRPr kumimoji="1" lang="zh-CN" altLang="en-US" dirty="0"/>
          </a:p>
        </p:txBody>
      </p:sp>
    </p:spTree>
    <p:extLst>
      <p:ext uri="{BB962C8B-B14F-4D97-AF65-F5344CB8AC3E}">
        <p14:creationId xmlns:p14="http://schemas.microsoft.com/office/powerpoint/2010/main" val="119821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descr="图表, 箱线图&#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512" y="643467"/>
            <a:ext cx="6534975" cy="5571065"/>
          </a:xfrm>
          <a:prstGeom prst="rect">
            <a:avLst/>
          </a:prstGeom>
          <a:ln>
            <a:noFill/>
          </a:ln>
        </p:spPr>
      </p:pic>
      <p:sp>
        <p:nvSpPr>
          <p:cNvPr id="24" name="Isosceles Triangle 23"/>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圆: 空心 126"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132776" y="126991"/>
            <a:ext cx="806459" cy="806459"/>
          </a:xfrm>
          <a:prstGeom prst="donut">
            <a:avLst>
              <a:gd name="adj" fmla="val 29325"/>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2" name="空心弧 121"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3554453" y="-3862143"/>
            <a:ext cx="6687893" cy="6687893"/>
          </a:xfrm>
          <a:prstGeom prst="blockArc">
            <a:avLst>
              <a:gd name="adj1" fmla="val 19046292"/>
              <a:gd name="adj2" fmla="val 10834557"/>
              <a:gd name="adj3" fmla="val 3081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0" name="圆: 空心 99"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9845675" y="5770667"/>
            <a:ext cx="1087333" cy="1087333"/>
          </a:xfrm>
          <a:prstGeom prst="donut">
            <a:avLst>
              <a:gd name="adj" fmla="val 29325"/>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e7d195523061f1c0" descr="e7d195523061f1c074694c8bbf98be7b1e4b015d796375963FD28840057458461C7CA0DAD340D15583DEDFC2E3241C4F392EF3A8B4D067B40CF4F149DD7E51F346B0CAB1BCCF6DB2480C67273C6C9E4CE0F3004E5C3397E9DBB399E827F1A1B4315D31B4A1FB924AA6F0CE797FFD0048F7FA626F7785968C67936054B24ADCC2455D90D09048EC83" hidden="1"/>
          <p:cNvSpPr txBox="1"/>
          <p:nvPr/>
        </p:nvSpPr>
        <p:spPr>
          <a:xfrm>
            <a:off x="-355600" y="1803400"/>
            <a:ext cx="262251"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e7d195523061f1c074694c8bbf98be7b1e4b015d796375963FD28840057458461C7CA0DAD340D15583DEDFC2E3241C4F392EF3A8B4D067B40CF4F149DD7E51F346B0CAB1BCCF6DB2480C67273C6C9E4CE0F3004E5C3397E9DBB399E827F1A1B4315D31B4A1FB924AA6F0CE797FFD0048F7FA626F7785968C67936054B24ADCC2455D90D09048EC83</a:t>
            </a:r>
            <a:endParaRPr lang="zh-CN" altLang="en-US" sz="100"/>
          </a:p>
        </p:txBody>
      </p:sp>
      <p:sp>
        <p:nvSpPr>
          <p:cNvPr id="49" name="TextBox 17" descr="e7d195523061f1c074694c8bbf98be7b1e4b015d796375963FD28840057458461C7CA0DAD340D15583DEDFC2E3241C4F392EF3A8B4D067B40CF4F149DD7E51F346B0CAB1BCCF6DB2480C67273C6C9E4CE0F3004E5C3397E9DBB399E827F1A1B4315D31B4A1FB924AA6F0CE797FFD0048F7FA626F7785968C67936054B24ADCC2455D90D09048EC83"/>
          <p:cNvSpPr txBox="1"/>
          <p:nvPr/>
        </p:nvSpPr>
        <p:spPr>
          <a:xfrm>
            <a:off x="1783035" y="236764"/>
            <a:ext cx="8808151" cy="752385"/>
          </a:xfrm>
          <a:prstGeom prst="rect">
            <a:avLst/>
          </a:prstGeom>
          <a:noFill/>
        </p:spPr>
        <p:txBody>
          <a:bodyPr wrap="square" rtlCol="0">
            <a:spAutoFit/>
          </a:bodyPr>
          <a:lstStyle>
            <a:defPPr>
              <a:defRPr lang="zh-CN"/>
            </a:defPPr>
            <a:lvl1pPr algn="ctr">
              <a:defRPr sz="3200">
                <a:latin typeface="Crossten ExtraBold" panose="02000503030000020004" pitchFamily="2" charset="0"/>
                <a:ea typeface="苹方 中等" panose="020B0400000000000000" pitchFamily="34" charset="-122"/>
                <a:cs typeface="Segoe UI Light" panose="020B0502040204020203" pitchFamily="34" charset="0"/>
              </a:defRPr>
            </a:lvl1pPr>
          </a:lstStyle>
          <a:p>
            <a:pPr>
              <a:lnSpc>
                <a:spcPct val="150000"/>
              </a:lnSpc>
            </a:pPr>
            <a:r>
              <a:rPr lang="zh-CN" altLang="en-US" b="1" dirty="0">
                <a:ea typeface="苹方 常规" panose="020B0300000000000000" pitchFamily="34" charset="-122"/>
                <a:cs typeface="+mn-cs"/>
              </a:rPr>
              <a:t>生活指数</a:t>
            </a:r>
            <a:r>
              <a:rPr lang="en-US" altLang="zh-CN" b="1" dirty="0">
                <a:ea typeface="苹方 常规" panose="020B0300000000000000" pitchFamily="34" charset="-122"/>
                <a:cs typeface="+mn-cs"/>
              </a:rPr>
              <a:t>&amp;</a:t>
            </a:r>
            <a:r>
              <a:rPr lang="zh-CN" altLang="en-US" b="1" dirty="0">
                <a:ea typeface="苹方 常规" panose="020B0300000000000000" pitchFamily="34" charset="-122"/>
                <a:cs typeface="+mn-cs"/>
              </a:rPr>
              <a:t>疫情资讯</a:t>
            </a:r>
            <a:r>
              <a:rPr lang="en-US" altLang="zh-CN" b="1" dirty="0">
                <a:ea typeface="苹方 常规" panose="020B0300000000000000" pitchFamily="34" charset="-122"/>
                <a:cs typeface="+mn-cs"/>
              </a:rPr>
              <a:t>&amp;</a:t>
            </a:r>
            <a:r>
              <a:rPr lang="zh-CN" altLang="en-US" b="1" dirty="0">
                <a:ea typeface="苹方 常规" panose="020B0300000000000000" pitchFamily="34" charset="-122"/>
                <a:cs typeface="+mn-cs"/>
              </a:rPr>
              <a:t>权威药物数据库</a:t>
            </a:r>
            <a:endParaRPr lang="en-US" altLang="zh-CN" b="1" dirty="0">
              <a:ea typeface="苹方 常规" panose="020B0300000000000000" pitchFamily="34" charset="-122"/>
              <a:cs typeface="+mn-cs"/>
            </a:endParaRPr>
          </a:p>
        </p:txBody>
      </p:sp>
      <p:sp>
        <p:nvSpPr>
          <p:cNvPr id="99" name="空心弧 98"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7937633" y="1291450"/>
            <a:ext cx="8126931" cy="8126931"/>
          </a:xfrm>
          <a:prstGeom prst="blockArc">
            <a:avLst>
              <a:gd name="adj1" fmla="val 21374818"/>
              <a:gd name="adj2" fmla="val 10817290"/>
              <a:gd name="adj3" fmla="val 3238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 name="任意多边形: 形状 103"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9845675" y="5770666"/>
            <a:ext cx="1062988" cy="1087334"/>
          </a:xfrm>
          <a:custGeom>
            <a:avLst/>
            <a:gdLst>
              <a:gd name="connsiteX0" fmla="*/ 543666 w 1062988"/>
              <a:gd name="connsiteY0" fmla="*/ 318861 h 1087334"/>
              <a:gd name="connsiteX1" fmla="*/ 318860 w 1062988"/>
              <a:gd name="connsiteY1" fmla="*/ 543667 h 1087334"/>
              <a:gd name="connsiteX2" fmla="*/ 543666 w 1062988"/>
              <a:gd name="connsiteY2" fmla="*/ 768473 h 1087334"/>
              <a:gd name="connsiteX3" fmla="*/ 768472 w 1062988"/>
              <a:gd name="connsiteY3" fmla="*/ 543667 h 1087334"/>
              <a:gd name="connsiteX4" fmla="*/ 543666 w 1062988"/>
              <a:gd name="connsiteY4" fmla="*/ 318861 h 1087334"/>
              <a:gd name="connsiteX5" fmla="*/ 543667 w 1062988"/>
              <a:gd name="connsiteY5" fmla="*/ 0 h 1087334"/>
              <a:gd name="connsiteX6" fmla="*/ 653235 w 1062988"/>
              <a:gd name="connsiteY6" fmla="*/ 11046 h 1087334"/>
              <a:gd name="connsiteX7" fmla="*/ 658179 w 1062988"/>
              <a:gd name="connsiteY7" fmla="*/ 12580 h 1087334"/>
              <a:gd name="connsiteX8" fmla="*/ 715654 w 1062988"/>
              <a:gd name="connsiteY8" fmla="*/ 182002 h 1087334"/>
              <a:gd name="connsiteX9" fmla="*/ 1060283 w 1062988"/>
              <a:gd name="connsiteY9" fmla="*/ 693748 h 1087334"/>
              <a:gd name="connsiteX10" fmla="*/ 1062988 w 1062988"/>
              <a:gd name="connsiteY10" fmla="*/ 696082 h 1087334"/>
              <a:gd name="connsiteX11" fmla="*/ 1044610 w 1062988"/>
              <a:gd name="connsiteY11" fmla="*/ 755287 h 1087334"/>
              <a:gd name="connsiteX12" fmla="*/ 543667 w 1062988"/>
              <a:gd name="connsiteY12" fmla="*/ 1087334 h 1087334"/>
              <a:gd name="connsiteX13" fmla="*/ 0 w 1062988"/>
              <a:gd name="connsiteY13" fmla="*/ 543667 h 1087334"/>
              <a:gd name="connsiteX14" fmla="*/ 543667 w 1062988"/>
              <a:gd name="connsiteY14" fmla="*/ 0 h 108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2988" h="1087334">
                <a:moveTo>
                  <a:pt x="543666" y="318861"/>
                </a:moveTo>
                <a:cubicBezTo>
                  <a:pt x="419509" y="318861"/>
                  <a:pt x="318860" y="419510"/>
                  <a:pt x="318860" y="543667"/>
                </a:cubicBezTo>
                <a:cubicBezTo>
                  <a:pt x="318860" y="667824"/>
                  <a:pt x="419509" y="768473"/>
                  <a:pt x="543666" y="768473"/>
                </a:cubicBezTo>
                <a:cubicBezTo>
                  <a:pt x="667823" y="768473"/>
                  <a:pt x="768472" y="667824"/>
                  <a:pt x="768472" y="543667"/>
                </a:cubicBezTo>
                <a:cubicBezTo>
                  <a:pt x="768472" y="419510"/>
                  <a:pt x="667823" y="318861"/>
                  <a:pt x="543666" y="318861"/>
                </a:cubicBezTo>
                <a:close/>
                <a:moveTo>
                  <a:pt x="543667" y="0"/>
                </a:moveTo>
                <a:cubicBezTo>
                  <a:pt x="581200" y="0"/>
                  <a:pt x="617844" y="3804"/>
                  <a:pt x="653235" y="11046"/>
                </a:cubicBezTo>
                <a:lnTo>
                  <a:pt x="658179" y="12580"/>
                </a:lnTo>
                <a:lnTo>
                  <a:pt x="715654" y="182002"/>
                </a:lnTo>
                <a:cubicBezTo>
                  <a:pt x="795058" y="373185"/>
                  <a:pt x="912056" y="547421"/>
                  <a:pt x="1060283" y="693748"/>
                </a:cubicBezTo>
                <a:lnTo>
                  <a:pt x="1062988" y="696082"/>
                </a:lnTo>
                <a:lnTo>
                  <a:pt x="1044610" y="755287"/>
                </a:lnTo>
                <a:cubicBezTo>
                  <a:pt x="962077" y="950417"/>
                  <a:pt x="768861" y="1087334"/>
                  <a:pt x="543667" y="1087334"/>
                </a:cubicBezTo>
                <a:cubicBezTo>
                  <a:pt x="243408" y="1087334"/>
                  <a:pt x="0" y="843926"/>
                  <a:pt x="0" y="543667"/>
                </a:cubicBezTo>
                <a:cubicBezTo>
                  <a:pt x="0" y="243408"/>
                  <a:pt x="243408" y="0"/>
                  <a:pt x="543667" y="0"/>
                </a:cubicBezTo>
                <a:close/>
              </a:path>
            </a:pathLst>
          </a:custGeom>
          <a:solidFill>
            <a:schemeClr val="accent6">
              <a:alpha val="1000"/>
            </a:schemeClr>
          </a:solidFill>
          <a:ln w="15875">
            <a:noFill/>
          </a:ln>
          <a:effectLst>
            <a:glow rad="342900">
              <a:schemeClr val="accent6">
                <a:alpha val="8000"/>
              </a:schemeClr>
            </a:glow>
            <a:outerShdw blurRad="444500" sx="138000" sy="138000" algn="ctr" rotWithShape="0">
              <a:schemeClr val="accent6"/>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0" name="任意多边形: 形状 129"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174096" y="242026"/>
            <a:ext cx="765139" cy="691425"/>
          </a:xfrm>
          <a:custGeom>
            <a:avLst/>
            <a:gdLst>
              <a:gd name="connsiteX0" fmla="*/ 643317 w 765139"/>
              <a:gd name="connsiteY0" fmla="*/ 0 h 691425"/>
              <a:gd name="connsiteX1" fmla="*/ 647036 w 765139"/>
              <a:gd name="connsiteY1" fmla="*/ 3068 h 691425"/>
              <a:gd name="connsiteX2" fmla="*/ 765139 w 765139"/>
              <a:gd name="connsiteY2" fmla="*/ 288195 h 691425"/>
              <a:gd name="connsiteX3" fmla="*/ 361909 w 765139"/>
              <a:gd name="connsiteY3" fmla="*/ 691425 h 691425"/>
              <a:gd name="connsiteX4" fmla="*/ 27544 w 765139"/>
              <a:gd name="connsiteY4" fmla="*/ 513645 h 691425"/>
              <a:gd name="connsiteX5" fmla="*/ 0 w 765139"/>
              <a:gd name="connsiteY5" fmla="*/ 462898 h 691425"/>
              <a:gd name="connsiteX6" fmla="*/ 74989 w 765139"/>
              <a:gd name="connsiteY6" fmla="*/ 437498 h 691425"/>
              <a:gd name="connsiteX7" fmla="*/ 169067 w 765139"/>
              <a:gd name="connsiteY7" fmla="*/ 397033 h 691425"/>
              <a:gd name="connsiteX8" fmla="*/ 219824 w 765139"/>
              <a:gd name="connsiteY8" fmla="*/ 370224 h 691425"/>
              <a:gd name="connsiteX9" fmla="*/ 244009 w 765139"/>
              <a:gd name="connsiteY9" fmla="*/ 406094 h 691425"/>
              <a:gd name="connsiteX10" fmla="*/ 361908 w 765139"/>
              <a:gd name="connsiteY10" fmla="*/ 454930 h 691425"/>
              <a:gd name="connsiteX11" fmla="*/ 528643 w 765139"/>
              <a:gd name="connsiteY11" fmla="*/ 288195 h 691425"/>
              <a:gd name="connsiteX12" fmla="*/ 515540 w 765139"/>
              <a:gd name="connsiteY12" fmla="*/ 223294 h 691425"/>
              <a:gd name="connsiteX13" fmla="*/ 484864 w 765139"/>
              <a:gd name="connsiteY13" fmla="*/ 177795 h 691425"/>
              <a:gd name="connsiteX14" fmla="*/ 578837 w 765139"/>
              <a:gd name="connsiteY14" fmla="*/ 86979 h 6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5139" h="691425">
                <a:moveTo>
                  <a:pt x="643317" y="0"/>
                </a:moveTo>
                <a:lnTo>
                  <a:pt x="647036" y="3068"/>
                </a:lnTo>
                <a:cubicBezTo>
                  <a:pt x="720006" y="76039"/>
                  <a:pt x="765139" y="176846"/>
                  <a:pt x="765139" y="288195"/>
                </a:cubicBezTo>
                <a:cubicBezTo>
                  <a:pt x="765139" y="510893"/>
                  <a:pt x="584607" y="691425"/>
                  <a:pt x="361909" y="691425"/>
                </a:cubicBezTo>
                <a:cubicBezTo>
                  <a:pt x="222723" y="691425"/>
                  <a:pt x="100008" y="620905"/>
                  <a:pt x="27544" y="513645"/>
                </a:cubicBezTo>
                <a:lnTo>
                  <a:pt x="0" y="462898"/>
                </a:lnTo>
                <a:lnTo>
                  <a:pt x="74989" y="437498"/>
                </a:lnTo>
                <a:cubicBezTo>
                  <a:pt x="106862" y="425268"/>
                  <a:pt x="138248" y="411769"/>
                  <a:pt x="169067" y="397033"/>
                </a:cubicBezTo>
                <a:lnTo>
                  <a:pt x="219824" y="370224"/>
                </a:lnTo>
                <a:lnTo>
                  <a:pt x="244009" y="406094"/>
                </a:lnTo>
                <a:cubicBezTo>
                  <a:pt x="274182" y="436268"/>
                  <a:pt x="315866" y="454930"/>
                  <a:pt x="361908" y="454930"/>
                </a:cubicBezTo>
                <a:cubicBezTo>
                  <a:pt x="453993" y="454930"/>
                  <a:pt x="528643" y="380280"/>
                  <a:pt x="528643" y="288195"/>
                </a:cubicBezTo>
                <a:cubicBezTo>
                  <a:pt x="528643" y="265174"/>
                  <a:pt x="523977" y="243242"/>
                  <a:pt x="515540" y="223294"/>
                </a:cubicBezTo>
                <a:lnTo>
                  <a:pt x="484864" y="177795"/>
                </a:lnTo>
                <a:lnTo>
                  <a:pt x="578837" y="86979"/>
                </a:lnTo>
                <a:close/>
              </a:path>
            </a:pathLst>
          </a:custGeom>
          <a:solidFill>
            <a:schemeClr val="accent3">
              <a:alpha val="5000"/>
            </a:schemeClr>
          </a:solidFill>
          <a:ln w="15875">
            <a:noFill/>
          </a:ln>
          <a:effectLst>
            <a:glow rad="228600">
              <a:schemeClr val="accent3">
                <a:alpha val="15000"/>
              </a:schemeClr>
            </a:glow>
            <a:outerShdw blurRad="444500" sx="138000" sy="138000" algn="ctr" rotWithShape="0">
              <a:schemeClr val="accent3"/>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31" name="图形 130" descr="e7d195523061f1c074694c8bbf98be7b1e4b015d796375963FD28840057458461C7CA0DAD340D15583DEDFC2E3241C4F392EF3A8B4D067B40CF4F149DD7E51F346B0CAB1BCCF6DB2480C67273C6C9E4C89BD0DD3DD6A33516F2F1E3D6B07DC374CF71D76908953AF0D3F76673BC3A3E271482A6927126F57B735FE0649D5D14FAD3CA79240EB087A"/>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83035" y="3262842"/>
            <a:ext cx="381000" cy="438150"/>
          </a:xfrm>
          <a:prstGeom prst="rect">
            <a:avLst/>
          </a:prstGeom>
        </p:spPr>
      </p:pic>
      <p:pic>
        <p:nvPicPr>
          <p:cNvPr id="133" name="图形 132" descr="e7d195523061f1c074694c8bbf98be7b1e4b015d796375963FD28840057458461C7CA0DAD340D15583DEDFC2E3241C4F392EF3A8B4D067B40CF4F149DD7E51F346B0CAB1BCCF6DB2480C67273C6C9E4C955EA350A830510F818DEFEFC0532BE2CCF8C193911FB1E5878F729A7E68056E4F237FFF59C2BCA9AC43669B9F01B0E676E7A2F44CBE8A0C"/>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45700" y="3253317"/>
            <a:ext cx="400050" cy="457200"/>
          </a:xfrm>
          <a:prstGeom prst="rect">
            <a:avLst/>
          </a:prstGeom>
        </p:spPr>
      </p:pic>
      <p:pic>
        <p:nvPicPr>
          <p:cNvPr id="134" name="图形 133" descr="e7d195523061f1c074694c8bbf98be7b1e4b015d796375963FD28840057458461C7CA0DAD340D15583DEDFC2E3241C4F392EF3A8B4D067B40CF4F149DD7E51F346B0CAB1BCCF6DB2480C67273C6C9E4C955EA350A830510F818DEFEFC0532BE2CCF8C193911FB1E5878F729A7E68056E4F237FFF59C2BCA9AC43669B9F01B0E676E7A2F44CBE8A0C"/>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42261" y="3329517"/>
            <a:ext cx="457200" cy="304800"/>
          </a:xfrm>
          <a:prstGeom prst="rect">
            <a:avLst/>
          </a:prstGeom>
        </p:spPr>
      </p:pic>
      <p:pic>
        <p:nvPicPr>
          <p:cNvPr id="15" name="图片 14" descr="图片包含 文本&#10;&#10;描述已自动生成"/>
          <p:cNvPicPr>
            <a:picLocks noChangeAspect="1"/>
          </p:cNvPicPr>
          <p:nvPr/>
        </p:nvPicPr>
        <p:blipFill rotWithShape="1">
          <a:blip r:embed="rId8">
            <a:extLst>
              <a:ext uri="{28A0092B-C50C-407E-A947-70E740481C1C}">
                <a14:useLocalDpi xmlns:a14="http://schemas.microsoft.com/office/drawing/2010/main" val="0"/>
              </a:ext>
            </a:extLst>
          </a:blip>
          <a:srcRect b="60166"/>
          <a:stretch>
            <a:fillRect/>
          </a:stretch>
        </p:blipFill>
        <p:spPr bwMode="auto">
          <a:xfrm>
            <a:off x="939235" y="4183590"/>
            <a:ext cx="2627630" cy="1760220"/>
          </a:xfrm>
          <a:prstGeom prst="rect">
            <a:avLst/>
          </a:prstGeom>
          <a:ln>
            <a:noFill/>
          </a:ln>
        </p:spPr>
      </p:pic>
      <p:pic>
        <p:nvPicPr>
          <p:cNvPr id="16" name="图片 15" descr="一些文字和图案&#10;&#10;描述已自动生成"/>
          <p:cNvPicPr>
            <a:picLocks noChangeAspect="1"/>
          </p:cNvPicPr>
          <p:nvPr/>
        </p:nvPicPr>
        <p:blipFill>
          <a:blip r:embed="rId9"/>
          <a:stretch>
            <a:fillRect/>
          </a:stretch>
        </p:blipFill>
        <p:spPr>
          <a:xfrm>
            <a:off x="4683928" y="4130552"/>
            <a:ext cx="2483485" cy="2470150"/>
          </a:xfrm>
          <a:prstGeom prst="rect">
            <a:avLst/>
          </a:prstGeom>
        </p:spPr>
      </p:pic>
      <p:pic>
        <p:nvPicPr>
          <p:cNvPr id="2" name="图片 1"/>
          <p:cNvPicPr>
            <a:picLocks noChangeAspect="1"/>
          </p:cNvPicPr>
          <p:nvPr/>
        </p:nvPicPr>
        <p:blipFill>
          <a:blip r:embed="rId10"/>
          <a:stretch>
            <a:fillRect/>
          </a:stretch>
        </p:blipFill>
        <p:spPr>
          <a:xfrm>
            <a:off x="8350109" y="3980121"/>
            <a:ext cx="3266366" cy="2470150"/>
          </a:xfrm>
          <a:prstGeom prst="rect">
            <a:avLst/>
          </a:prstGeom>
        </p:spPr>
      </p:pic>
      <p:pic>
        <p:nvPicPr>
          <p:cNvPr id="4" name="图片 3" descr="图形用户界面, 网站, 日历&#10;&#10;描述已自动生成"/>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9013" y="1303336"/>
            <a:ext cx="3266367" cy="2124141"/>
          </a:xfrm>
          <a:prstGeom prst="rect">
            <a:avLst/>
          </a:prstGeom>
        </p:spPr>
      </p:pic>
      <p:pic>
        <p:nvPicPr>
          <p:cNvPr id="6" name="图片 5" descr="图形用户界面, 文本, 应用程序&#10;&#10;描述已自动生成"/>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87701" y="1431770"/>
            <a:ext cx="3391182" cy="1663759"/>
          </a:xfrm>
          <a:prstGeom prst="rect">
            <a:avLst/>
          </a:prstGeom>
        </p:spPr>
      </p:pic>
      <p:pic>
        <p:nvPicPr>
          <p:cNvPr id="8" name="图片 7" descr="图形用户界面, 应用程序&#10;&#10;描述已自动生成"/>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87523" y="1190564"/>
            <a:ext cx="3391182" cy="2316987"/>
          </a:xfrm>
          <a:prstGeom prst="rect">
            <a:avLst/>
          </a:prstGeom>
        </p:spPr>
      </p:pic>
      <p:sp>
        <p:nvSpPr>
          <p:cNvPr id="9" name="下箭头 8"/>
          <p:cNvSpPr/>
          <p:nvPr/>
        </p:nvSpPr>
        <p:spPr>
          <a:xfrm>
            <a:off x="1973535" y="3507551"/>
            <a:ext cx="643541" cy="6760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下箭头 25"/>
          <p:cNvSpPr/>
          <p:nvPr/>
        </p:nvSpPr>
        <p:spPr>
          <a:xfrm>
            <a:off x="5661343" y="3507550"/>
            <a:ext cx="643541" cy="6760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下箭头 26"/>
          <p:cNvSpPr/>
          <p:nvPr/>
        </p:nvSpPr>
        <p:spPr>
          <a:xfrm>
            <a:off x="9593862" y="3530285"/>
            <a:ext cx="643541" cy="6760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2837793" y="3634317"/>
            <a:ext cx="1187669" cy="369332"/>
          </a:xfrm>
          <a:prstGeom prst="rect">
            <a:avLst/>
          </a:prstGeom>
          <a:noFill/>
        </p:spPr>
        <p:txBody>
          <a:bodyPr wrap="square" rtlCol="0">
            <a:spAutoFit/>
          </a:bodyPr>
          <a:lstStyle/>
          <a:p>
            <a:r>
              <a:rPr kumimoji="1" lang="zh-CN" altLang="en-US" dirty="0"/>
              <a:t>疫情资讯</a:t>
            </a:r>
          </a:p>
        </p:txBody>
      </p:sp>
      <p:sp>
        <p:nvSpPr>
          <p:cNvPr id="29" name="文本框 28"/>
          <p:cNvSpPr txBox="1"/>
          <p:nvPr/>
        </p:nvSpPr>
        <p:spPr>
          <a:xfrm>
            <a:off x="6298505" y="3629592"/>
            <a:ext cx="1187669" cy="369332"/>
          </a:xfrm>
          <a:prstGeom prst="rect">
            <a:avLst/>
          </a:prstGeom>
          <a:noFill/>
        </p:spPr>
        <p:txBody>
          <a:bodyPr wrap="square" rtlCol="0">
            <a:spAutoFit/>
          </a:bodyPr>
          <a:lstStyle/>
          <a:p>
            <a:r>
              <a:rPr kumimoji="1" lang="zh-CN" altLang="en-US" dirty="0"/>
              <a:t>生活指数</a:t>
            </a:r>
          </a:p>
        </p:txBody>
      </p:sp>
      <p:sp>
        <p:nvSpPr>
          <p:cNvPr id="30" name="文本框 29"/>
          <p:cNvSpPr txBox="1"/>
          <p:nvPr/>
        </p:nvSpPr>
        <p:spPr>
          <a:xfrm>
            <a:off x="10218465" y="3476237"/>
            <a:ext cx="1187669" cy="369332"/>
          </a:xfrm>
          <a:prstGeom prst="rect">
            <a:avLst/>
          </a:prstGeom>
          <a:noFill/>
        </p:spPr>
        <p:txBody>
          <a:bodyPr wrap="square" rtlCol="0">
            <a:spAutoFit/>
          </a:bodyPr>
          <a:lstStyle/>
          <a:p>
            <a:r>
              <a:rPr kumimoji="1" lang="zh-CN" altLang="en-US" dirty="0"/>
              <a:t>药物信息</a:t>
            </a:r>
          </a:p>
        </p:txBody>
      </p:sp>
      <p:pic>
        <p:nvPicPr>
          <p:cNvPr id="25" name="图片 24" descr="图标&#10;&#10;描述已自动生成"/>
          <p:cNvPicPr>
            <a:picLocks noChangeAspect="1"/>
          </p:cNvPicPr>
          <p:nvPr/>
        </p:nvPicPr>
        <p:blipFill rotWithShape="1">
          <a:blip r:embed="rId14">
            <a:extLst>
              <a:ext uri="{28A0092B-C50C-407E-A947-70E740481C1C}">
                <a14:useLocalDpi xmlns:a14="http://schemas.microsoft.com/office/drawing/2010/main" val="0"/>
              </a:ext>
            </a:extLst>
          </a:blip>
          <a:srcRect l="10083" t="10122" r="13046" b="14958"/>
          <a:stretch>
            <a:fillRect/>
          </a:stretch>
        </p:blipFill>
        <p:spPr>
          <a:xfrm>
            <a:off x="24835" y="0"/>
            <a:ext cx="1259662" cy="1227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7" descr="e7d195523061f1c074694c8bbf98be7b1e4b015d796375963FD28840057458461C7CA0DAD340D15583DEDFC2E3241C4F392EF3A8B4D067B40CF4F149DD7E51F346B0CAB1BCCF6DB2480C67273C6C9E4CE0F3004E5C3397E9DBB399E827F1A1B4315D31B4A1FB924AA6F0CE797FFD0048F7FA626F7785968C67936054B24ADCC2455D90D09048EC83">
            <a:extLst>
              <a:ext uri="{FF2B5EF4-FFF2-40B4-BE49-F238E27FC236}">
                <a16:creationId xmlns:a16="http://schemas.microsoft.com/office/drawing/2014/main" id="{A8068AFA-CBC0-4BBE-9A35-87AA0DC1CBFB}"/>
              </a:ext>
            </a:extLst>
          </p:cNvPr>
          <p:cNvSpPr txBox="1"/>
          <p:nvPr/>
        </p:nvSpPr>
        <p:spPr>
          <a:xfrm>
            <a:off x="-48504" y="194800"/>
            <a:ext cx="10490710" cy="743986"/>
          </a:xfrm>
          <a:prstGeom prst="rect">
            <a:avLst/>
          </a:prstGeom>
          <a:noFill/>
        </p:spPr>
        <p:txBody>
          <a:bodyPr wrap="square" rtlCol="0">
            <a:spAutoFit/>
          </a:bodyPr>
          <a:lstStyle/>
          <a:p>
            <a:pPr algn="ctr">
              <a:lnSpc>
                <a:spcPct val="150000"/>
              </a:lnSpc>
            </a:pPr>
            <a:r>
              <a:rPr lang="zh-CN" altLang="en-US" sz="3200" b="1" dirty="0">
                <a:latin typeface="苹方 常规" panose="020B0300000000000000" pitchFamily="34" charset="-122"/>
                <a:ea typeface="苹方 常规" panose="020B0300000000000000" pitchFamily="34" charset="-122"/>
              </a:rPr>
              <a:t>技术实现：数据爬虫并写入数据库</a:t>
            </a:r>
            <a:endParaRPr lang="en-US" altLang="zh-CN" sz="3200" b="1" dirty="0">
              <a:latin typeface="苹方 常规" panose="020B0300000000000000" pitchFamily="34" charset="-122"/>
              <a:ea typeface="苹方 常规" panose="020B0300000000000000" pitchFamily="34" charset="-122"/>
            </a:endParaRPr>
          </a:p>
        </p:txBody>
      </p:sp>
      <p:sp>
        <p:nvSpPr>
          <p:cNvPr id="5" name="e7d195523061f1c0" descr="e7d195523061f1c074694c8bbf98be7b1e4b015d796375963FD28840057458461C7CA0DAD340D15583DEDFC2E3241C4F392EF3A8B4D067B40CF4F149DD7E51F346B0CAB1BCCF6DB2480C67273C6C9E4CE0F3004E5C3397E9DBB399E827F1A1B4315D31B4A1FB924AA6F0CE797FFD0048F7FA626F7785968C67936054B24ADCC2455D90D09048EC83" hidden="1">
            <a:extLst>
              <a:ext uri="{FF2B5EF4-FFF2-40B4-BE49-F238E27FC236}">
                <a16:creationId xmlns:a16="http://schemas.microsoft.com/office/drawing/2014/main" id="{C572FDF8-EFD4-4A9C-83FE-CC0AA1692C73}"/>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e7d195523061f1c074694c8bbf98be7b1e4b015d796375963FD28840057458461C7CA0DAD340D15583DEDFC2E3241C4F392EF3A8B4D067B40CF4F149DD7E51F346B0CAB1BCCF6DB2480C67273C6C9E4CE0F3004E5C3397E9DBB399E827F1A1B4315D31B4A1FB924AA6F0CE797FFD0048F7FA626F7785968C67936054B24ADCC2455D90D09048EC83</a:t>
            </a:r>
            <a:endParaRPr lang="zh-CN" altLang="en-US" sz="100"/>
          </a:p>
        </p:txBody>
      </p:sp>
      <p:grpSp>
        <p:nvGrpSpPr>
          <p:cNvPr id="82" name="组合 81" descr="e7d195523061f1c074694c8bbf98be7b1e4b015d796375963FD28840057458461C7CA0DAD340D15583DEDFC2E3241C4F392EF3A8B4D067B40CF4F149DD7E51F346B0CAB1BCCF6DB2480C67273C6C9E4CB7D63619E1CD1CD898F268EB83ABFE1C770AEB56B9871CBD112779900AE5D5D3B8A757426D619BFD67D7ED8CE5D2318F6A0C13C335607E74">
            <a:extLst>
              <a:ext uri="{FF2B5EF4-FFF2-40B4-BE49-F238E27FC236}">
                <a16:creationId xmlns:a16="http://schemas.microsoft.com/office/drawing/2014/main" id="{9374B55B-D8AA-4239-A8E0-AE54AB2377E9}"/>
              </a:ext>
            </a:extLst>
          </p:cNvPr>
          <p:cNvGrpSpPr/>
          <p:nvPr/>
        </p:nvGrpSpPr>
        <p:grpSpPr>
          <a:xfrm>
            <a:off x="-21730" y="2350771"/>
            <a:ext cx="1265699" cy="4507230"/>
            <a:chOff x="-21730" y="2350771"/>
            <a:chExt cx="1265699" cy="4507230"/>
          </a:xfrm>
        </p:grpSpPr>
        <p:sp>
          <p:nvSpPr>
            <p:cNvPr id="78" name="椭圆 77">
              <a:extLst>
                <a:ext uri="{FF2B5EF4-FFF2-40B4-BE49-F238E27FC236}">
                  <a16:creationId xmlns:a16="http://schemas.microsoft.com/office/drawing/2014/main" id="{AE151066-AAE9-4E63-B438-80E786A35F13}"/>
                </a:ext>
              </a:extLst>
            </p:cNvPr>
            <p:cNvSpPr/>
            <p:nvPr/>
          </p:nvSpPr>
          <p:spPr>
            <a:xfrm>
              <a:off x="215277" y="3069598"/>
              <a:ext cx="1028692" cy="10286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a:extLst>
                <a:ext uri="{FF2B5EF4-FFF2-40B4-BE49-F238E27FC236}">
                  <a16:creationId xmlns:a16="http://schemas.microsoft.com/office/drawing/2014/main" id="{2289AD5F-6494-490D-85DC-91FBED7E7847}"/>
                </a:ext>
              </a:extLst>
            </p:cNvPr>
            <p:cNvSpPr/>
            <p:nvPr/>
          </p:nvSpPr>
          <p:spPr>
            <a:xfrm rot="5400000" flipH="1">
              <a:off x="-1696169" y="4025210"/>
              <a:ext cx="4507230" cy="1158351"/>
            </a:xfrm>
            <a:custGeom>
              <a:avLst/>
              <a:gdLst>
                <a:gd name="connsiteX0" fmla="*/ 4507230 w 4507230"/>
                <a:gd name="connsiteY0" fmla="*/ 1158351 h 1158351"/>
                <a:gd name="connsiteX1" fmla="*/ 4438582 w 4507230"/>
                <a:gd name="connsiteY1" fmla="*/ 1029392 h 1158351"/>
                <a:gd name="connsiteX2" fmla="*/ 3708920 w 4507230"/>
                <a:gd name="connsiteY2" fmla="*/ 290636 h 1158351"/>
                <a:gd name="connsiteX3" fmla="*/ 1202033 w 4507230"/>
                <a:gd name="connsiteY3" fmla="*/ 457762 h 1158351"/>
                <a:gd name="connsiteX4" fmla="*/ 95855 w 4507230"/>
                <a:gd name="connsiteY4" fmla="*/ 73257 h 1158351"/>
                <a:gd name="connsiteX5" fmla="*/ 0 w 4507230"/>
                <a:gd name="connsiteY5" fmla="*/ 0 h 1158351"/>
                <a:gd name="connsiteX6" fmla="*/ 0 w 4507230"/>
                <a:gd name="connsiteY6" fmla="*/ 1158351 h 115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7230" h="1158351">
                  <a:moveTo>
                    <a:pt x="4507230" y="1158351"/>
                  </a:moveTo>
                  <a:lnTo>
                    <a:pt x="4438582" y="1029392"/>
                  </a:lnTo>
                  <a:cubicBezTo>
                    <a:pt x="4257980" y="717788"/>
                    <a:pt x="4022944" y="449702"/>
                    <a:pt x="3708920" y="290636"/>
                  </a:cubicBezTo>
                  <a:cubicBezTo>
                    <a:pt x="2704046" y="-218373"/>
                    <a:pt x="2103694" y="446065"/>
                    <a:pt x="1202033" y="457762"/>
                  </a:cubicBezTo>
                  <a:cubicBezTo>
                    <a:pt x="807557" y="462879"/>
                    <a:pt x="435206" y="315720"/>
                    <a:pt x="95855" y="73257"/>
                  </a:cubicBezTo>
                  <a:lnTo>
                    <a:pt x="0" y="0"/>
                  </a:lnTo>
                  <a:lnTo>
                    <a:pt x="0" y="115835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形状 80">
              <a:extLst>
                <a:ext uri="{FF2B5EF4-FFF2-40B4-BE49-F238E27FC236}">
                  <a16:creationId xmlns:a16="http://schemas.microsoft.com/office/drawing/2014/main" id="{5D2FCD08-D439-41E8-97F8-C7B0B39B1857}"/>
                </a:ext>
              </a:extLst>
            </p:cNvPr>
            <p:cNvSpPr/>
            <p:nvPr/>
          </p:nvSpPr>
          <p:spPr>
            <a:xfrm>
              <a:off x="204651" y="3069599"/>
              <a:ext cx="822397" cy="1028692"/>
            </a:xfrm>
            <a:custGeom>
              <a:avLst/>
              <a:gdLst>
                <a:gd name="connsiteX0" fmla="*/ 514346 w 822397"/>
                <a:gd name="connsiteY0" fmla="*/ 0 h 1028692"/>
                <a:gd name="connsiteX1" fmla="*/ 590008 w 822397"/>
                <a:gd name="connsiteY1" fmla="*/ 7628 h 1028692"/>
                <a:gd name="connsiteX2" fmla="*/ 630709 w 822397"/>
                <a:gd name="connsiteY2" fmla="*/ 79483 h 1028692"/>
                <a:gd name="connsiteX3" fmla="*/ 819852 w 822397"/>
                <a:gd name="connsiteY3" fmla="*/ 924580 h 1028692"/>
                <a:gd name="connsiteX4" fmla="*/ 819690 w 822397"/>
                <a:gd name="connsiteY4" fmla="*/ 926189 h 1028692"/>
                <a:gd name="connsiteX5" fmla="*/ 801922 w 822397"/>
                <a:gd name="connsiteY5" fmla="*/ 940850 h 1028692"/>
                <a:gd name="connsiteX6" fmla="*/ 514346 w 822397"/>
                <a:gd name="connsiteY6" fmla="*/ 1028692 h 1028692"/>
                <a:gd name="connsiteX7" fmla="*/ 0 w 822397"/>
                <a:gd name="connsiteY7" fmla="*/ 514346 h 1028692"/>
                <a:gd name="connsiteX8" fmla="*/ 514346 w 822397"/>
                <a:gd name="connsiteY8" fmla="*/ 0 h 102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97" h="1028692">
                  <a:moveTo>
                    <a:pt x="514346" y="0"/>
                  </a:moveTo>
                  <a:lnTo>
                    <a:pt x="590008" y="7628"/>
                  </a:lnTo>
                  <a:lnTo>
                    <a:pt x="630709" y="79483"/>
                  </a:lnTo>
                  <a:cubicBezTo>
                    <a:pt x="789774" y="393506"/>
                    <a:pt x="834245" y="668025"/>
                    <a:pt x="819852" y="924580"/>
                  </a:cubicBezTo>
                  <a:lnTo>
                    <a:pt x="819690" y="926189"/>
                  </a:lnTo>
                  <a:lnTo>
                    <a:pt x="801922" y="940850"/>
                  </a:lnTo>
                  <a:cubicBezTo>
                    <a:pt x="719831" y="996309"/>
                    <a:pt x="620871" y="1028692"/>
                    <a:pt x="514346" y="1028692"/>
                  </a:cubicBezTo>
                  <a:cubicBezTo>
                    <a:pt x="230281" y="1028692"/>
                    <a:pt x="0" y="798411"/>
                    <a:pt x="0" y="514346"/>
                  </a:cubicBezTo>
                  <a:cubicBezTo>
                    <a:pt x="0" y="230281"/>
                    <a:pt x="230281" y="0"/>
                    <a:pt x="514346" y="0"/>
                  </a:cubicBezTo>
                  <a:close/>
                </a:path>
              </a:pathLst>
            </a:custGeom>
            <a:solidFill>
              <a:schemeClr val="accent6">
                <a:alpha val="1000"/>
              </a:schemeClr>
            </a:solidFill>
            <a:ln w="15875">
              <a:noFill/>
            </a:ln>
            <a:effectLst>
              <a:glow rad="342900">
                <a:schemeClr val="accent6">
                  <a:alpha val="8000"/>
                </a:schemeClr>
              </a:glow>
              <a:outerShdw blurRad="444500" sx="138000" sy="138000" algn="ctr" rotWithShape="0">
                <a:schemeClr val="accent6"/>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84" name="椭圆 83" descr="e7d195523061f1c074694c8bbf98be7b1e4b015d796375963FD28840057458461C7CA0DAD340D15583DEDFC2E3241C4F392EF3A8B4D067B40CF4F149DD7E51F346B0CAB1BCCF6DB2480C67273C6C9E4CB7D63619E1CD1CD898F268EB83ABFE1C770AEB56B9871CBD112779900AE5D5D3B8A757426D619BFD67D7ED8CE5D2318F6A0C13C335607E74">
            <a:extLst>
              <a:ext uri="{FF2B5EF4-FFF2-40B4-BE49-F238E27FC236}">
                <a16:creationId xmlns:a16="http://schemas.microsoft.com/office/drawing/2014/main" id="{81E2D7AE-8E40-4D37-9958-B9B3812EA552}"/>
              </a:ext>
            </a:extLst>
          </p:cNvPr>
          <p:cNvSpPr/>
          <p:nvPr/>
        </p:nvSpPr>
        <p:spPr>
          <a:xfrm>
            <a:off x="11116076" y="996359"/>
            <a:ext cx="1984331" cy="1984331"/>
          </a:xfrm>
          <a:prstGeom prst="ellipse">
            <a:avLst/>
          </a:prstGeom>
          <a:solidFill>
            <a:schemeClr val="accent3">
              <a:lumMod val="20000"/>
              <a:lumOff val="80000"/>
              <a:alpha val="1000"/>
            </a:schemeClr>
          </a:solidFill>
          <a:ln w="15875">
            <a:noFill/>
          </a:ln>
          <a:effectLst>
            <a:glow rad="342900">
              <a:schemeClr val="accent3">
                <a:alpha val="5000"/>
              </a:schemeClr>
            </a:glow>
            <a:outerShdw blurRad="444500" sx="138000" sy="138000" algn="ctr" rotWithShape="0">
              <a:schemeClr val="accent3">
                <a:lumMod val="20000"/>
                <a:lumOff val="80000"/>
              </a:scheme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a:extLst>
              <a:ext uri="{FF2B5EF4-FFF2-40B4-BE49-F238E27FC236}">
                <a16:creationId xmlns:a16="http://schemas.microsoft.com/office/drawing/2014/main" id="{89D98831-EE65-51C6-47D8-58801401DA5B}"/>
              </a:ext>
            </a:extLst>
          </p:cNvPr>
          <p:cNvPicPr>
            <a:picLocks noChangeAspect="1"/>
          </p:cNvPicPr>
          <p:nvPr/>
        </p:nvPicPr>
        <p:blipFill>
          <a:blip r:embed="rId2"/>
          <a:stretch>
            <a:fillRect/>
          </a:stretch>
        </p:blipFill>
        <p:spPr>
          <a:xfrm>
            <a:off x="546497" y="1206770"/>
            <a:ext cx="3405190" cy="2684770"/>
          </a:xfrm>
          <a:prstGeom prst="rect">
            <a:avLst/>
          </a:prstGeom>
        </p:spPr>
      </p:pic>
      <p:pic>
        <p:nvPicPr>
          <p:cNvPr id="7" name="图片 6">
            <a:extLst>
              <a:ext uri="{FF2B5EF4-FFF2-40B4-BE49-F238E27FC236}">
                <a16:creationId xmlns:a16="http://schemas.microsoft.com/office/drawing/2014/main" id="{78735E8C-2750-0A54-CDF6-1276BCC48FD4}"/>
              </a:ext>
            </a:extLst>
          </p:cNvPr>
          <p:cNvPicPr>
            <a:picLocks noChangeAspect="1"/>
          </p:cNvPicPr>
          <p:nvPr/>
        </p:nvPicPr>
        <p:blipFill>
          <a:blip r:embed="rId3"/>
          <a:stretch>
            <a:fillRect/>
          </a:stretch>
        </p:blipFill>
        <p:spPr>
          <a:xfrm>
            <a:off x="6402296" y="1074425"/>
            <a:ext cx="3405190" cy="3040397"/>
          </a:xfrm>
          <a:prstGeom prst="rect">
            <a:avLst/>
          </a:prstGeom>
        </p:spPr>
      </p:pic>
      <p:pic>
        <p:nvPicPr>
          <p:cNvPr id="8" name="图片 7">
            <a:extLst>
              <a:ext uri="{FF2B5EF4-FFF2-40B4-BE49-F238E27FC236}">
                <a16:creationId xmlns:a16="http://schemas.microsoft.com/office/drawing/2014/main" id="{C6043E28-5F52-D129-831A-712292374F6E}"/>
              </a:ext>
            </a:extLst>
          </p:cNvPr>
          <p:cNvPicPr>
            <a:picLocks noChangeAspect="1"/>
          </p:cNvPicPr>
          <p:nvPr/>
        </p:nvPicPr>
        <p:blipFill>
          <a:blip r:embed="rId4"/>
          <a:stretch>
            <a:fillRect/>
          </a:stretch>
        </p:blipFill>
        <p:spPr>
          <a:xfrm>
            <a:off x="6402296" y="4348397"/>
            <a:ext cx="3647637" cy="2229333"/>
          </a:xfrm>
          <a:prstGeom prst="rect">
            <a:avLst/>
          </a:prstGeom>
        </p:spPr>
      </p:pic>
      <p:pic>
        <p:nvPicPr>
          <p:cNvPr id="9" name="图片 8">
            <a:extLst>
              <a:ext uri="{FF2B5EF4-FFF2-40B4-BE49-F238E27FC236}">
                <a16:creationId xmlns:a16="http://schemas.microsoft.com/office/drawing/2014/main" id="{3990DE45-8C16-320C-7866-6B68315FB8B6}"/>
              </a:ext>
            </a:extLst>
          </p:cNvPr>
          <p:cNvPicPr>
            <a:picLocks noChangeAspect="1"/>
          </p:cNvPicPr>
          <p:nvPr/>
        </p:nvPicPr>
        <p:blipFill>
          <a:blip r:embed="rId5"/>
          <a:stretch>
            <a:fillRect/>
          </a:stretch>
        </p:blipFill>
        <p:spPr>
          <a:xfrm>
            <a:off x="147017" y="4107859"/>
            <a:ext cx="4572589" cy="2574656"/>
          </a:xfrm>
          <a:prstGeom prst="rect">
            <a:avLst/>
          </a:prstGeom>
        </p:spPr>
      </p:pic>
      <p:sp>
        <p:nvSpPr>
          <p:cNvPr id="10" name="文本框 9">
            <a:extLst>
              <a:ext uri="{FF2B5EF4-FFF2-40B4-BE49-F238E27FC236}">
                <a16:creationId xmlns:a16="http://schemas.microsoft.com/office/drawing/2014/main" id="{55FC9D77-5FD1-D8A7-646F-3267007587CE}"/>
              </a:ext>
            </a:extLst>
          </p:cNvPr>
          <p:cNvSpPr txBox="1"/>
          <p:nvPr/>
        </p:nvSpPr>
        <p:spPr>
          <a:xfrm>
            <a:off x="3951687" y="1888430"/>
            <a:ext cx="2490328" cy="1477328"/>
          </a:xfrm>
          <a:prstGeom prst="rect">
            <a:avLst/>
          </a:prstGeom>
          <a:noFill/>
        </p:spPr>
        <p:txBody>
          <a:bodyPr wrap="square" rtlCol="0">
            <a:spAutoFit/>
          </a:bodyPr>
          <a:lstStyle/>
          <a:p>
            <a:r>
              <a:rPr kumimoji="1" lang="zh-CN" altLang="en-US" dirty="0"/>
              <a:t>疫情资讯爬虫</a:t>
            </a:r>
            <a:endParaRPr kumimoji="1" lang="en-US" altLang="zh-CN" dirty="0"/>
          </a:p>
          <a:p>
            <a:r>
              <a:rPr kumimoji="1" lang="zh-CN" altLang="en-US" dirty="0"/>
              <a:t>百度疫情资讯</a:t>
            </a:r>
            <a:endParaRPr kumimoji="1" lang="en-US" altLang="zh-CN" dirty="0"/>
          </a:p>
          <a:p>
            <a:r>
              <a:rPr kumimoji="1" lang="en" altLang="zh-CN" dirty="0"/>
              <a:t>https://</a:t>
            </a:r>
            <a:r>
              <a:rPr kumimoji="1" lang="en" altLang="zh-CN" dirty="0" err="1"/>
              <a:t>voice.baidu.com</a:t>
            </a:r>
            <a:r>
              <a:rPr kumimoji="1" lang="en" altLang="zh-CN" dirty="0"/>
              <a:t>/act/</a:t>
            </a:r>
            <a:r>
              <a:rPr kumimoji="1" lang="en" altLang="zh-CN" dirty="0" err="1"/>
              <a:t>newpneumonia</a:t>
            </a:r>
            <a:r>
              <a:rPr kumimoji="1" lang="en" altLang="zh-CN" dirty="0"/>
              <a:t>/</a:t>
            </a:r>
            <a:r>
              <a:rPr kumimoji="1" lang="en" altLang="zh-CN" dirty="0" err="1"/>
              <a:t>newpneumonia</a:t>
            </a:r>
            <a:endParaRPr kumimoji="1" lang="zh-CN" altLang="en-US" dirty="0"/>
          </a:p>
        </p:txBody>
      </p:sp>
      <p:sp>
        <p:nvSpPr>
          <p:cNvPr id="11" name="文本框 10">
            <a:extLst>
              <a:ext uri="{FF2B5EF4-FFF2-40B4-BE49-F238E27FC236}">
                <a16:creationId xmlns:a16="http://schemas.microsoft.com/office/drawing/2014/main" id="{DE4ABA97-2885-4254-0D41-511CED575D16}"/>
              </a:ext>
            </a:extLst>
          </p:cNvPr>
          <p:cNvSpPr txBox="1"/>
          <p:nvPr/>
        </p:nvSpPr>
        <p:spPr>
          <a:xfrm>
            <a:off x="9847205" y="1392910"/>
            <a:ext cx="2140144" cy="2031325"/>
          </a:xfrm>
          <a:prstGeom prst="rect">
            <a:avLst/>
          </a:prstGeom>
          <a:noFill/>
        </p:spPr>
        <p:txBody>
          <a:bodyPr wrap="square" rtlCol="0">
            <a:spAutoFit/>
          </a:bodyPr>
          <a:lstStyle/>
          <a:p>
            <a:r>
              <a:rPr kumimoji="1" lang="zh-CN" altLang="en-US" dirty="0"/>
              <a:t>生活指数</a:t>
            </a:r>
            <a:endParaRPr kumimoji="1" lang="en-US" altLang="zh-CN" dirty="0"/>
          </a:p>
          <a:p>
            <a:r>
              <a:rPr kumimoji="1" lang="zh-CN" altLang="en-US" dirty="0"/>
              <a:t>公共气象局</a:t>
            </a:r>
            <a:endParaRPr kumimoji="1" lang="en-US" altLang="zh-CN" dirty="0"/>
          </a:p>
          <a:p>
            <a:r>
              <a:rPr lang="en" altLang="zh-CN" dirty="0">
                <a:hlinkClick r:id="rId6"/>
              </a:rPr>
              <a:t>http://www.weather.com.cn/weather1d/101230101.shtml</a:t>
            </a:r>
            <a:endParaRPr lang="en" altLang="zh-CN" dirty="0"/>
          </a:p>
          <a:p>
            <a:endParaRPr kumimoji="1" lang="en-US" altLang="zh-CN" dirty="0"/>
          </a:p>
          <a:p>
            <a:endParaRPr kumimoji="1" lang="zh-CN" altLang="en-US" dirty="0"/>
          </a:p>
        </p:txBody>
      </p:sp>
      <p:sp>
        <p:nvSpPr>
          <p:cNvPr id="13" name="文本框 12">
            <a:extLst>
              <a:ext uri="{FF2B5EF4-FFF2-40B4-BE49-F238E27FC236}">
                <a16:creationId xmlns:a16="http://schemas.microsoft.com/office/drawing/2014/main" id="{80C4902C-DC6A-C81E-5F06-6DEA0852269C}"/>
              </a:ext>
            </a:extLst>
          </p:cNvPr>
          <p:cNvSpPr txBox="1"/>
          <p:nvPr/>
        </p:nvSpPr>
        <p:spPr>
          <a:xfrm>
            <a:off x="4677565" y="4656523"/>
            <a:ext cx="1863407" cy="1477328"/>
          </a:xfrm>
          <a:prstGeom prst="rect">
            <a:avLst/>
          </a:prstGeom>
          <a:noFill/>
        </p:spPr>
        <p:txBody>
          <a:bodyPr wrap="square" rtlCol="0">
            <a:spAutoFit/>
          </a:bodyPr>
          <a:lstStyle/>
          <a:p>
            <a:r>
              <a:rPr kumimoji="1" lang="zh-CN" altLang="en-US" dirty="0"/>
              <a:t>天气</a:t>
            </a:r>
            <a:endParaRPr kumimoji="1" lang="en-US" altLang="zh-CN" dirty="0"/>
          </a:p>
          <a:p>
            <a:r>
              <a:rPr kumimoji="1" lang="en-US" altLang="zh-CN" dirty="0" err="1"/>
              <a:t>Qweather</a:t>
            </a:r>
            <a:r>
              <a:rPr kumimoji="1" lang="zh-CN" altLang="en-US" dirty="0"/>
              <a:t> </a:t>
            </a:r>
            <a:r>
              <a:rPr kumimoji="1" lang="en-US" altLang="zh-CN" dirty="0" err="1"/>
              <a:t>api</a:t>
            </a:r>
            <a:endParaRPr kumimoji="1" lang="en-US" altLang="zh-CN" dirty="0"/>
          </a:p>
          <a:p>
            <a:endParaRPr kumimoji="1" lang="en-US" altLang="zh-CN" dirty="0"/>
          </a:p>
          <a:p>
            <a:r>
              <a:rPr kumimoji="1" lang="en" altLang="zh-CN" dirty="0"/>
              <a:t>https://</a:t>
            </a:r>
            <a:r>
              <a:rPr kumimoji="1" lang="en" altLang="zh-CN" dirty="0" err="1"/>
              <a:t>geoapi.qweather.com</a:t>
            </a:r>
            <a:endParaRPr kumimoji="1" lang="zh-CN" altLang="en-US" dirty="0"/>
          </a:p>
        </p:txBody>
      </p:sp>
      <p:sp>
        <p:nvSpPr>
          <p:cNvPr id="14" name="文本框 13">
            <a:extLst>
              <a:ext uri="{FF2B5EF4-FFF2-40B4-BE49-F238E27FC236}">
                <a16:creationId xmlns:a16="http://schemas.microsoft.com/office/drawing/2014/main" id="{7F6A91CB-2EBC-3FC6-32C6-1C8A1CF92187}"/>
              </a:ext>
            </a:extLst>
          </p:cNvPr>
          <p:cNvSpPr txBox="1"/>
          <p:nvPr/>
        </p:nvSpPr>
        <p:spPr>
          <a:xfrm>
            <a:off x="10081914" y="4656523"/>
            <a:ext cx="1883585" cy="1200329"/>
          </a:xfrm>
          <a:prstGeom prst="rect">
            <a:avLst/>
          </a:prstGeom>
          <a:noFill/>
        </p:spPr>
        <p:txBody>
          <a:bodyPr wrap="square" rtlCol="0">
            <a:spAutoFit/>
          </a:bodyPr>
          <a:lstStyle/>
          <a:p>
            <a:r>
              <a:rPr kumimoji="1" lang="zh-CN" altLang="en-US" dirty="0"/>
              <a:t>药物信息库</a:t>
            </a:r>
            <a:endParaRPr kumimoji="1" lang="en-US" altLang="zh-CN" dirty="0"/>
          </a:p>
          <a:p>
            <a:r>
              <a:rPr kumimoji="1" lang="zh-CN" altLang="en-US" dirty="0"/>
              <a:t>药价查询网</a:t>
            </a:r>
            <a:endParaRPr kumimoji="1" lang="en-US" altLang="zh-CN" dirty="0"/>
          </a:p>
          <a:p>
            <a:r>
              <a:rPr lang="en" altLang="zh-CN" dirty="0"/>
              <a:t>http://</a:t>
            </a:r>
            <a:r>
              <a:rPr lang="en" altLang="zh-CN" dirty="0" err="1"/>
              <a:t>www.china-yao.com</a:t>
            </a:r>
            <a:endParaRPr kumimoji="1" lang="zh-CN" altLang="en-US" dirty="0"/>
          </a:p>
        </p:txBody>
      </p:sp>
    </p:spTree>
    <p:extLst>
      <p:ext uri="{BB962C8B-B14F-4D97-AF65-F5344CB8AC3E}">
        <p14:creationId xmlns:p14="http://schemas.microsoft.com/office/powerpoint/2010/main" val="145996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圆: 空心 126"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132776" y="126991"/>
            <a:ext cx="806459" cy="806459"/>
          </a:xfrm>
          <a:prstGeom prst="donut">
            <a:avLst>
              <a:gd name="adj" fmla="val 29325"/>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2" name="空心弧 121"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3554453" y="-3862143"/>
            <a:ext cx="6687893" cy="6687893"/>
          </a:xfrm>
          <a:prstGeom prst="blockArc">
            <a:avLst>
              <a:gd name="adj1" fmla="val 19046292"/>
              <a:gd name="adj2" fmla="val 10834557"/>
              <a:gd name="adj3" fmla="val 3081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0" name="圆: 空心 99"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9845675" y="5770667"/>
            <a:ext cx="1087333" cy="1087333"/>
          </a:xfrm>
          <a:prstGeom prst="donut">
            <a:avLst>
              <a:gd name="adj" fmla="val 29325"/>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e7d195523061f1c0" descr="e7d195523061f1c074694c8bbf98be7b1e4b015d796375963FD28840057458461C7CA0DAD340D15583DEDFC2E3241C4F392EF3A8B4D067B40CF4F149DD7E51F346B0CAB1BCCF6DB2480C67273C6C9E4CE0F3004E5C3397E9DBB399E827F1A1B4315D31B4A1FB924AA6F0CE797FFD0048F7FA626F7785968C67936054B24ADCC2455D90D09048EC83" hidden="1"/>
          <p:cNvSpPr txBox="1"/>
          <p:nvPr/>
        </p:nvSpPr>
        <p:spPr>
          <a:xfrm>
            <a:off x="-355600" y="1803400"/>
            <a:ext cx="262251"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e7d195523061f1c074694c8bbf98be7b1e4b015d796375963FD28840057458461C7CA0DAD340D15583DEDFC2E3241C4F392EF3A8B4D067B40CF4F149DD7E51F346B0CAB1BCCF6DB2480C67273C6C9E4CE0F3004E5C3397E9DBB399E827F1A1B4315D31B4A1FB924AA6F0CE797FFD0048F7FA626F7785968C67936054B24ADCC2455D90D09048EC83</a:t>
            </a:r>
            <a:endParaRPr lang="zh-CN" altLang="en-US" sz="100"/>
          </a:p>
        </p:txBody>
      </p:sp>
      <p:sp>
        <p:nvSpPr>
          <p:cNvPr id="49" name="TextBox 17" descr="e7d195523061f1c074694c8bbf98be7b1e4b015d796375963FD28840057458461C7CA0DAD340D15583DEDFC2E3241C4F392EF3A8B4D067B40CF4F149DD7E51F346B0CAB1BCCF6DB2480C67273C6C9E4CE0F3004E5C3397E9DBB399E827F1A1B4315D31B4A1FB924AA6F0CE797FFD0048F7FA626F7785968C67936054B24ADCC2455D90D09048EC83"/>
          <p:cNvSpPr txBox="1"/>
          <p:nvPr/>
        </p:nvSpPr>
        <p:spPr>
          <a:xfrm>
            <a:off x="2469931" y="508507"/>
            <a:ext cx="6876209" cy="752385"/>
          </a:xfrm>
          <a:prstGeom prst="rect">
            <a:avLst/>
          </a:prstGeom>
          <a:noFill/>
        </p:spPr>
        <p:txBody>
          <a:bodyPr wrap="square" rtlCol="0">
            <a:spAutoFit/>
          </a:bodyPr>
          <a:lstStyle>
            <a:defPPr>
              <a:defRPr lang="zh-CN"/>
            </a:defPPr>
            <a:lvl1pPr algn="ctr">
              <a:defRPr sz="3200">
                <a:latin typeface="Crossten ExtraBold" panose="02000503030000020004" pitchFamily="2" charset="0"/>
                <a:ea typeface="苹方 中等" panose="020B0400000000000000" pitchFamily="34" charset="-122"/>
                <a:cs typeface="Segoe UI Light" panose="020B0502040204020203" pitchFamily="34" charset="0"/>
              </a:defRPr>
            </a:lvl1pPr>
          </a:lstStyle>
          <a:p>
            <a:pPr>
              <a:lnSpc>
                <a:spcPct val="150000"/>
              </a:lnSpc>
            </a:pPr>
            <a:r>
              <a:rPr lang="zh-CN" altLang="en-US" b="1" dirty="0">
                <a:ea typeface="苹方 常规" panose="020B0300000000000000" pitchFamily="34" charset="-122"/>
                <a:cs typeface="+mn-cs"/>
              </a:rPr>
              <a:t>嵌入式系统心率实时监测</a:t>
            </a:r>
            <a:endParaRPr lang="en-US" altLang="zh-CN" b="1" dirty="0">
              <a:ea typeface="苹方 常规" panose="020B0300000000000000" pitchFamily="34" charset="-122"/>
              <a:cs typeface="+mn-cs"/>
            </a:endParaRPr>
          </a:p>
        </p:txBody>
      </p:sp>
      <p:sp>
        <p:nvSpPr>
          <p:cNvPr id="99" name="空心弧 98"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7937633" y="1291450"/>
            <a:ext cx="8126931" cy="8126931"/>
          </a:xfrm>
          <a:prstGeom prst="blockArc">
            <a:avLst>
              <a:gd name="adj1" fmla="val 21374818"/>
              <a:gd name="adj2" fmla="val 10817290"/>
              <a:gd name="adj3" fmla="val 3238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 name="任意多边形: 形状 103"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9845675" y="5770666"/>
            <a:ext cx="1062988" cy="1087334"/>
          </a:xfrm>
          <a:custGeom>
            <a:avLst/>
            <a:gdLst>
              <a:gd name="connsiteX0" fmla="*/ 543666 w 1062988"/>
              <a:gd name="connsiteY0" fmla="*/ 318861 h 1087334"/>
              <a:gd name="connsiteX1" fmla="*/ 318860 w 1062988"/>
              <a:gd name="connsiteY1" fmla="*/ 543667 h 1087334"/>
              <a:gd name="connsiteX2" fmla="*/ 543666 w 1062988"/>
              <a:gd name="connsiteY2" fmla="*/ 768473 h 1087334"/>
              <a:gd name="connsiteX3" fmla="*/ 768472 w 1062988"/>
              <a:gd name="connsiteY3" fmla="*/ 543667 h 1087334"/>
              <a:gd name="connsiteX4" fmla="*/ 543666 w 1062988"/>
              <a:gd name="connsiteY4" fmla="*/ 318861 h 1087334"/>
              <a:gd name="connsiteX5" fmla="*/ 543667 w 1062988"/>
              <a:gd name="connsiteY5" fmla="*/ 0 h 1087334"/>
              <a:gd name="connsiteX6" fmla="*/ 653235 w 1062988"/>
              <a:gd name="connsiteY6" fmla="*/ 11046 h 1087334"/>
              <a:gd name="connsiteX7" fmla="*/ 658179 w 1062988"/>
              <a:gd name="connsiteY7" fmla="*/ 12580 h 1087334"/>
              <a:gd name="connsiteX8" fmla="*/ 715654 w 1062988"/>
              <a:gd name="connsiteY8" fmla="*/ 182002 h 1087334"/>
              <a:gd name="connsiteX9" fmla="*/ 1060283 w 1062988"/>
              <a:gd name="connsiteY9" fmla="*/ 693748 h 1087334"/>
              <a:gd name="connsiteX10" fmla="*/ 1062988 w 1062988"/>
              <a:gd name="connsiteY10" fmla="*/ 696082 h 1087334"/>
              <a:gd name="connsiteX11" fmla="*/ 1044610 w 1062988"/>
              <a:gd name="connsiteY11" fmla="*/ 755287 h 1087334"/>
              <a:gd name="connsiteX12" fmla="*/ 543667 w 1062988"/>
              <a:gd name="connsiteY12" fmla="*/ 1087334 h 1087334"/>
              <a:gd name="connsiteX13" fmla="*/ 0 w 1062988"/>
              <a:gd name="connsiteY13" fmla="*/ 543667 h 1087334"/>
              <a:gd name="connsiteX14" fmla="*/ 543667 w 1062988"/>
              <a:gd name="connsiteY14" fmla="*/ 0 h 108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2988" h="1087334">
                <a:moveTo>
                  <a:pt x="543666" y="318861"/>
                </a:moveTo>
                <a:cubicBezTo>
                  <a:pt x="419509" y="318861"/>
                  <a:pt x="318860" y="419510"/>
                  <a:pt x="318860" y="543667"/>
                </a:cubicBezTo>
                <a:cubicBezTo>
                  <a:pt x="318860" y="667824"/>
                  <a:pt x="419509" y="768473"/>
                  <a:pt x="543666" y="768473"/>
                </a:cubicBezTo>
                <a:cubicBezTo>
                  <a:pt x="667823" y="768473"/>
                  <a:pt x="768472" y="667824"/>
                  <a:pt x="768472" y="543667"/>
                </a:cubicBezTo>
                <a:cubicBezTo>
                  <a:pt x="768472" y="419510"/>
                  <a:pt x="667823" y="318861"/>
                  <a:pt x="543666" y="318861"/>
                </a:cubicBezTo>
                <a:close/>
                <a:moveTo>
                  <a:pt x="543667" y="0"/>
                </a:moveTo>
                <a:cubicBezTo>
                  <a:pt x="581200" y="0"/>
                  <a:pt x="617844" y="3804"/>
                  <a:pt x="653235" y="11046"/>
                </a:cubicBezTo>
                <a:lnTo>
                  <a:pt x="658179" y="12580"/>
                </a:lnTo>
                <a:lnTo>
                  <a:pt x="715654" y="182002"/>
                </a:lnTo>
                <a:cubicBezTo>
                  <a:pt x="795058" y="373185"/>
                  <a:pt x="912056" y="547421"/>
                  <a:pt x="1060283" y="693748"/>
                </a:cubicBezTo>
                <a:lnTo>
                  <a:pt x="1062988" y="696082"/>
                </a:lnTo>
                <a:lnTo>
                  <a:pt x="1044610" y="755287"/>
                </a:lnTo>
                <a:cubicBezTo>
                  <a:pt x="962077" y="950417"/>
                  <a:pt x="768861" y="1087334"/>
                  <a:pt x="543667" y="1087334"/>
                </a:cubicBezTo>
                <a:cubicBezTo>
                  <a:pt x="243408" y="1087334"/>
                  <a:pt x="0" y="843926"/>
                  <a:pt x="0" y="543667"/>
                </a:cubicBezTo>
                <a:cubicBezTo>
                  <a:pt x="0" y="243408"/>
                  <a:pt x="243408" y="0"/>
                  <a:pt x="543667" y="0"/>
                </a:cubicBezTo>
                <a:close/>
              </a:path>
            </a:pathLst>
          </a:custGeom>
          <a:solidFill>
            <a:schemeClr val="accent6">
              <a:alpha val="1000"/>
            </a:schemeClr>
          </a:solidFill>
          <a:ln w="15875">
            <a:noFill/>
          </a:ln>
          <a:effectLst>
            <a:glow rad="342900">
              <a:schemeClr val="accent6">
                <a:alpha val="8000"/>
              </a:schemeClr>
            </a:glow>
            <a:outerShdw blurRad="444500" sx="138000" sy="138000" algn="ctr" rotWithShape="0">
              <a:schemeClr val="accent6"/>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0" name="任意多边形: 形状 129"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174096" y="242026"/>
            <a:ext cx="765139" cy="691425"/>
          </a:xfrm>
          <a:custGeom>
            <a:avLst/>
            <a:gdLst>
              <a:gd name="connsiteX0" fmla="*/ 643317 w 765139"/>
              <a:gd name="connsiteY0" fmla="*/ 0 h 691425"/>
              <a:gd name="connsiteX1" fmla="*/ 647036 w 765139"/>
              <a:gd name="connsiteY1" fmla="*/ 3068 h 691425"/>
              <a:gd name="connsiteX2" fmla="*/ 765139 w 765139"/>
              <a:gd name="connsiteY2" fmla="*/ 288195 h 691425"/>
              <a:gd name="connsiteX3" fmla="*/ 361909 w 765139"/>
              <a:gd name="connsiteY3" fmla="*/ 691425 h 691425"/>
              <a:gd name="connsiteX4" fmla="*/ 27544 w 765139"/>
              <a:gd name="connsiteY4" fmla="*/ 513645 h 691425"/>
              <a:gd name="connsiteX5" fmla="*/ 0 w 765139"/>
              <a:gd name="connsiteY5" fmla="*/ 462898 h 691425"/>
              <a:gd name="connsiteX6" fmla="*/ 74989 w 765139"/>
              <a:gd name="connsiteY6" fmla="*/ 437498 h 691425"/>
              <a:gd name="connsiteX7" fmla="*/ 169067 w 765139"/>
              <a:gd name="connsiteY7" fmla="*/ 397033 h 691425"/>
              <a:gd name="connsiteX8" fmla="*/ 219824 w 765139"/>
              <a:gd name="connsiteY8" fmla="*/ 370224 h 691425"/>
              <a:gd name="connsiteX9" fmla="*/ 244009 w 765139"/>
              <a:gd name="connsiteY9" fmla="*/ 406094 h 691425"/>
              <a:gd name="connsiteX10" fmla="*/ 361908 w 765139"/>
              <a:gd name="connsiteY10" fmla="*/ 454930 h 691425"/>
              <a:gd name="connsiteX11" fmla="*/ 528643 w 765139"/>
              <a:gd name="connsiteY11" fmla="*/ 288195 h 691425"/>
              <a:gd name="connsiteX12" fmla="*/ 515540 w 765139"/>
              <a:gd name="connsiteY12" fmla="*/ 223294 h 691425"/>
              <a:gd name="connsiteX13" fmla="*/ 484864 w 765139"/>
              <a:gd name="connsiteY13" fmla="*/ 177795 h 691425"/>
              <a:gd name="connsiteX14" fmla="*/ 578837 w 765139"/>
              <a:gd name="connsiteY14" fmla="*/ 86979 h 6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5139" h="691425">
                <a:moveTo>
                  <a:pt x="643317" y="0"/>
                </a:moveTo>
                <a:lnTo>
                  <a:pt x="647036" y="3068"/>
                </a:lnTo>
                <a:cubicBezTo>
                  <a:pt x="720006" y="76039"/>
                  <a:pt x="765139" y="176846"/>
                  <a:pt x="765139" y="288195"/>
                </a:cubicBezTo>
                <a:cubicBezTo>
                  <a:pt x="765139" y="510893"/>
                  <a:pt x="584607" y="691425"/>
                  <a:pt x="361909" y="691425"/>
                </a:cubicBezTo>
                <a:cubicBezTo>
                  <a:pt x="222723" y="691425"/>
                  <a:pt x="100008" y="620905"/>
                  <a:pt x="27544" y="513645"/>
                </a:cubicBezTo>
                <a:lnTo>
                  <a:pt x="0" y="462898"/>
                </a:lnTo>
                <a:lnTo>
                  <a:pt x="74989" y="437498"/>
                </a:lnTo>
                <a:cubicBezTo>
                  <a:pt x="106862" y="425268"/>
                  <a:pt x="138248" y="411769"/>
                  <a:pt x="169067" y="397033"/>
                </a:cubicBezTo>
                <a:lnTo>
                  <a:pt x="219824" y="370224"/>
                </a:lnTo>
                <a:lnTo>
                  <a:pt x="244009" y="406094"/>
                </a:lnTo>
                <a:cubicBezTo>
                  <a:pt x="274182" y="436268"/>
                  <a:pt x="315866" y="454930"/>
                  <a:pt x="361908" y="454930"/>
                </a:cubicBezTo>
                <a:cubicBezTo>
                  <a:pt x="453993" y="454930"/>
                  <a:pt x="528643" y="380280"/>
                  <a:pt x="528643" y="288195"/>
                </a:cubicBezTo>
                <a:cubicBezTo>
                  <a:pt x="528643" y="265174"/>
                  <a:pt x="523977" y="243242"/>
                  <a:pt x="515540" y="223294"/>
                </a:cubicBezTo>
                <a:lnTo>
                  <a:pt x="484864" y="177795"/>
                </a:lnTo>
                <a:lnTo>
                  <a:pt x="578837" y="86979"/>
                </a:lnTo>
                <a:close/>
              </a:path>
            </a:pathLst>
          </a:custGeom>
          <a:solidFill>
            <a:schemeClr val="accent3">
              <a:alpha val="5000"/>
            </a:schemeClr>
          </a:solidFill>
          <a:ln w="15875">
            <a:noFill/>
          </a:ln>
          <a:effectLst>
            <a:glow rad="228600">
              <a:schemeClr val="accent3">
                <a:alpha val="15000"/>
              </a:schemeClr>
            </a:glow>
            <a:outerShdw blurRad="444500" sx="138000" sy="138000" algn="ctr" rotWithShape="0">
              <a:schemeClr val="accent3"/>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31" name="图形 130" descr="e7d195523061f1c074694c8bbf98be7b1e4b015d796375963FD28840057458461C7CA0DAD340D15583DEDFC2E3241C4F392EF3A8B4D067B40CF4F149DD7E51F346B0CAB1BCCF6DB2480C67273C6C9E4C89BD0DD3DD6A33516F2F1E3D6B07DC374CF71D76908953AF0D3F76673BC3A3E271482A6927126F57B735FE0649D5D14FAD3CA79240EB087A"/>
          <p:cNvPicPr>
            <a:picLocks noChangeAspect="1"/>
          </p:cNvPicPr>
          <p:nvPr/>
        </p:nvPicPr>
        <p:blipFill>
          <a:blip r:embed="rId2"/>
          <a:stretch>
            <a:fillRect/>
          </a:stretch>
        </p:blipFill>
        <p:spPr>
          <a:xfrm>
            <a:off x="1783035" y="3262842"/>
            <a:ext cx="381000" cy="438150"/>
          </a:xfrm>
          <a:prstGeom prst="rect">
            <a:avLst/>
          </a:prstGeom>
        </p:spPr>
      </p:pic>
      <p:pic>
        <p:nvPicPr>
          <p:cNvPr id="133" name="图形 132" descr="e7d195523061f1c074694c8bbf98be7b1e4b015d796375963FD28840057458461C7CA0DAD340D15583DEDFC2E3241C4F392EF3A8B4D067B40CF4F149DD7E51F346B0CAB1BCCF6DB2480C67273C6C9E4C955EA350A830510F818DEFEFC0532BE2CCF8C193911FB1E5878F729A7E68056E4F237FFF59C2BCA9AC43669B9F01B0E676E7A2F44CBE8A0C"/>
          <p:cNvPicPr>
            <a:picLocks noChangeAspect="1"/>
          </p:cNvPicPr>
          <p:nvPr/>
        </p:nvPicPr>
        <p:blipFill>
          <a:blip r:embed="rId3"/>
          <a:stretch>
            <a:fillRect/>
          </a:stretch>
        </p:blipFill>
        <p:spPr>
          <a:xfrm>
            <a:off x="10045700" y="3253317"/>
            <a:ext cx="400050" cy="457200"/>
          </a:xfrm>
          <a:prstGeom prst="rect">
            <a:avLst/>
          </a:prstGeom>
        </p:spPr>
      </p:pic>
      <p:pic>
        <p:nvPicPr>
          <p:cNvPr id="134" name="图形 133" descr="e7d195523061f1c074694c8bbf98be7b1e4b015d796375963FD28840057458461C7CA0DAD340D15583DEDFC2E3241C4F392EF3A8B4D067B40CF4F149DD7E51F346B0CAB1BCCF6DB2480C67273C6C9E4C955EA350A830510F818DEFEFC0532BE2CCF8C193911FB1E5878F729A7E68056E4F237FFF59C2BCA9AC43669B9F01B0E676E7A2F44CBE8A0C"/>
          <p:cNvPicPr>
            <a:picLocks noChangeAspect="1"/>
          </p:cNvPicPr>
          <p:nvPr/>
        </p:nvPicPr>
        <p:blipFill>
          <a:blip r:embed="rId4"/>
          <a:stretch>
            <a:fillRect/>
          </a:stretch>
        </p:blipFill>
        <p:spPr>
          <a:xfrm>
            <a:off x="7942261" y="3329517"/>
            <a:ext cx="457200" cy="304800"/>
          </a:xfrm>
          <a:prstGeom prst="rect">
            <a:avLst/>
          </a:prstGeom>
        </p:spPr>
      </p:pic>
      <p:pic>
        <p:nvPicPr>
          <p:cNvPr id="135" name="图形 134" descr="e7d195523061f1c074694c8bbf98be7b1e4b015d796375963FD28840057458461C7CA0DAD340D15583DEDFC2E3241C4F392EF3A8B4D067B40CF4F149DD7E51F346B0CAB1BCCF6DB2480C67273C6C9E4C89BD0DD3DD6A33516F2F1E3D6B07DC374CF71D76908953AF0D3F76673BC3A3E271482A6927126F57B735FE0649D5D14FAD3CA79240EB087A"/>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67399" y="3253317"/>
            <a:ext cx="457200" cy="457200"/>
          </a:xfrm>
          <a:prstGeom prst="rect">
            <a:avLst/>
          </a:prstGeom>
        </p:spPr>
      </p:pic>
      <p:pic>
        <p:nvPicPr>
          <p:cNvPr id="15" name="图片 14" descr="图形用户界面&#10;&#10;低可信度描述已自动生成"/>
          <p:cNvPicPr>
            <a:picLocks noChangeAspect="1"/>
          </p:cNvPicPr>
          <p:nvPr/>
        </p:nvPicPr>
        <p:blipFill rotWithShape="1">
          <a:blip r:embed="rId7" cstate="print">
            <a:extLst>
              <a:ext uri="{28A0092B-C50C-407E-A947-70E740481C1C}">
                <a14:useLocalDpi xmlns:a14="http://schemas.microsoft.com/office/drawing/2010/main" val="0"/>
              </a:ext>
            </a:extLst>
          </a:blip>
          <a:srcRect t="58814"/>
          <a:stretch>
            <a:fillRect/>
          </a:stretch>
        </p:blipFill>
        <p:spPr bwMode="auto">
          <a:xfrm>
            <a:off x="759256" y="1511297"/>
            <a:ext cx="2252345" cy="1574165"/>
          </a:xfrm>
          <a:prstGeom prst="rect">
            <a:avLst/>
          </a:prstGeom>
          <a:ln>
            <a:noFill/>
          </a:ln>
        </p:spPr>
      </p:pic>
      <p:pic>
        <p:nvPicPr>
          <p:cNvPr id="16" name="图片 15" descr="应用程序&#10;&#10;中度可信度描述已自动生成"/>
          <p:cNvPicPr>
            <a:picLocks noChangeAspect="1"/>
          </p:cNvPicPr>
          <p:nvPr/>
        </p:nvPicPr>
        <p:blipFill rotWithShape="1">
          <a:blip r:embed="rId8" cstate="print">
            <a:extLst>
              <a:ext uri="{28A0092B-C50C-407E-A947-70E740481C1C}">
                <a14:useLocalDpi xmlns:a14="http://schemas.microsoft.com/office/drawing/2010/main" val="0"/>
              </a:ext>
            </a:extLst>
          </a:blip>
          <a:srcRect t="25551" b="43432"/>
          <a:stretch>
            <a:fillRect/>
          </a:stretch>
        </p:blipFill>
        <p:spPr bwMode="auto">
          <a:xfrm>
            <a:off x="3558995" y="1504947"/>
            <a:ext cx="2293620" cy="1580515"/>
          </a:xfrm>
          <a:prstGeom prst="rect">
            <a:avLst/>
          </a:prstGeom>
          <a:ln>
            <a:noFill/>
          </a:ln>
        </p:spPr>
      </p:pic>
      <p:pic>
        <p:nvPicPr>
          <p:cNvPr id="17" name="图片 16" descr="手里拿着电子设备&#10;&#10;描述已自动生成"/>
          <p:cNvPicPr>
            <a:picLocks noChangeAspect="1"/>
          </p:cNvPicPr>
          <p:nvPr/>
        </p:nvPicPr>
        <p:blipFill rotWithShape="1">
          <a:blip r:embed="rId9" cstate="print">
            <a:extLst>
              <a:ext uri="{28A0092B-C50C-407E-A947-70E740481C1C}">
                <a14:useLocalDpi xmlns:a14="http://schemas.microsoft.com/office/drawing/2010/main" val="0"/>
              </a:ext>
            </a:extLst>
          </a:blip>
          <a:srcRect l="13775" t="16386" r="11009" b="36210"/>
          <a:stretch>
            <a:fillRect/>
          </a:stretch>
        </p:blipFill>
        <p:spPr bwMode="auto">
          <a:xfrm>
            <a:off x="841171" y="3878372"/>
            <a:ext cx="4340860" cy="1785620"/>
          </a:xfrm>
          <a:prstGeom prst="rect">
            <a:avLst/>
          </a:prstGeom>
          <a:ln>
            <a:noFill/>
          </a:ln>
        </p:spPr>
      </p:pic>
      <p:sp>
        <p:nvSpPr>
          <p:cNvPr id="4" name="文本框 3"/>
          <p:cNvSpPr txBox="1"/>
          <p:nvPr/>
        </p:nvSpPr>
        <p:spPr>
          <a:xfrm>
            <a:off x="1271752" y="3329517"/>
            <a:ext cx="2480441" cy="369332"/>
          </a:xfrm>
          <a:prstGeom prst="rect">
            <a:avLst/>
          </a:prstGeom>
          <a:noFill/>
        </p:spPr>
        <p:txBody>
          <a:bodyPr wrap="square" rtlCol="0">
            <a:spAutoFit/>
          </a:bodyPr>
          <a:lstStyle/>
          <a:p>
            <a:r>
              <a:rPr kumimoji="1" lang="zh-CN" altLang="en-US" dirty="0"/>
              <a:t>心率监测</a:t>
            </a:r>
          </a:p>
        </p:txBody>
      </p:sp>
      <p:sp>
        <p:nvSpPr>
          <p:cNvPr id="21" name="文本框 20"/>
          <p:cNvSpPr txBox="1"/>
          <p:nvPr/>
        </p:nvSpPr>
        <p:spPr>
          <a:xfrm>
            <a:off x="3958803" y="3341467"/>
            <a:ext cx="2480441" cy="369332"/>
          </a:xfrm>
          <a:prstGeom prst="rect">
            <a:avLst/>
          </a:prstGeom>
          <a:noFill/>
        </p:spPr>
        <p:txBody>
          <a:bodyPr wrap="square" rtlCol="0">
            <a:spAutoFit/>
          </a:bodyPr>
          <a:lstStyle/>
          <a:p>
            <a:r>
              <a:rPr kumimoji="1" lang="zh-CN" altLang="en-US" dirty="0"/>
              <a:t>短信</a:t>
            </a:r>
            <a:r>
              <a:rPr kumimoji="1" lang="en-US" altLang="zh-CN" dirty="0"/>
              <a:t>warning</a:t>
            </a:r>
            <a:endParaRPr kumimoji="1" lang="zh-CN" altLang="en-US" dirty="0"/>
          </a:p>
        </p:txBody>
      </p:sp>
      <p:sp>
        <p:nvSpPr>
          <p:cNvPr id="22" name="文本框 21"/>
          <p:cNvSpPr txBox="1"/>
          <p:nvPr/>
        </p:nvSpPr>
        <p:spPr>
          <a:xfrm>
            <a:off x="1156139" y="5798367"/>
            <a:ext cx="3746938" cy="369332"/>
          </a:xfrm>
          <a:prstGeom prst="rect">
            <a:avLst/>
          </a:prstGeom>
          <a:noFill/>
        </p:spPr>
        <p:txBody>
          <a:bodyPr wrap="square" rtlCol="0">
            <a:spAutoFit/>
          </a:bodyPr>
          <a:lstStyle/>
          <a:p>
            <a:r>
              <a:rPr kumimoji="1" lang="zh-CN" altLang="en-US" dirty="0"/>
              <a:t>检测装置（可至于手杖或者腕表处）</a:t>
            </a:r>
          </a:p>
        </p:txBody>
      </p:sp>
      <p:pic>
        <p:nvPicPr>
          <p:cNvPr id="24" name="图片 23" descr="图标&#10;&#10;描述已自动生成"/>
          <p:cNvPicPr>
            <a:picLocks noChangeAspect="1"/>
          </p:cNvPicPr>
          <p:nvPr/>
        </p:nvPicPr>
        <p:blipFill rotWithShape="1">
          <a:blip r:embed="rId10">
            <a:extLst>
              <a:ext uri="{28A0092B-C50C-407E-A947-70E740481C1C}">
                <a14:useLocalDpi xmlns:a14="http://schemas.microsoft.com/office/drawing/2010/main" val="0"/>
              </a:ext>
            </a:extLst>
          </a:blip>
          <a:srcRect l="10083" t="10122" r="13046" b="14958"/>
          <a:stretch>
            <a:fillRect/>
          </a:stretch>
        </p:blipFill>
        <p:spPr>
          <a:xfrm>
            <a:off x="24835" y="0"/>
            <a:ext cx="1259662" cy="1227699"/>
          </a:xfrm>
          <a:prstGeom prst="rect">
            <a:avLst/>
          </a:prstGeom>
        </p:spPr>
      </p:pic>
      <p:pic>
        <p:nvPicPr>
          <p:cNvPr id="2" name="图片 1" descr="图片包含 游戏机, 桌子, 电脑&#10;&#10;描述已自动生成"/>
          <p:cNvPicPr>
            <a:picLocks noChangeAspect="1"/>
          </p:cNvPicPr>
          <p:nvPr/>
        </p:nvPicPr>
        <p:blipFill rotWithShape="1">
          <a:blip r:embed="rId11">
            <a:extLst>
              <a:ext uri="{28A0092B-C50C-407E-A947-70E740481C1C}">
                <a14:useLocalDpi xmlns:a14="http://schemas.microsoft.com/office/drawing/2010/main" val="0"/>
              </a:ext>
            </a:extLst>
          </a:blip>
          <a:srcRect r="15528" b="32371"/>
          <a:stretch>
            <a:fillRect/>
          </a:stretch>
        </p:blipFill>
        <p:spPr>
          <a:xfrm flipV="1">
            <a:off x="7008421" y="4158459"/>
            <a:ext cx="3985156" cy="2392912"/>
          </a:xfrm>
          <a:prstGeom prst="rect">
            <a:avLst/>
          </a:prstGeom>
        </p:spPr>
      </p:pic>
      <p:pic>
        <p:nvPicPr>
          <p:cNvPr id="5" name="图片 4" descr="图形用户界面, 应用程序&#10;&#10;描述已自动生成"/>
          <p:cNvPicPr>
            <a:picLocks noChangeAspect="1"/>
          </p:cNvPicPr>
          <p:nvPr/>
        </p:nvPicPr>
        <p:blipFill rotWithShape="1">
          <a:blip r:embed="rId12">
            <a:extLst>
              <a:ext uri="{28A0092B-C50C-407E-A947-70E740481C1C}">
                <a14:useLocalDpi xmlns:a14="http://schemas.microsoft.com/office/drawing/2010/main" val="0"/>
              </a:ext>
            </a:extLst>
          </a:blip>
          <a:srcRect l="44519" b="22388"/>
          <a:stretch>
            <a:fillRect/>
          </a:stretch>
        </p:blipFill>
        <p:spPr>
          <a:xfrm>
            <a:off x="6780371" y="1282146"/>
            <a:ext cx="3985156" cy="28106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40000"/>
          </a:schemeClr>
        </a:solidFill>
        <a:effectLst/>
      </p:bgPr>
    </p:bg>
    <p:spTree>
      <p:nvGrpSpPr>
        <p:cNvPr id="1" name=""/>
        <p:cNvGrpSpPr/>
        <p:nvPr/>
      </p:nvGrpSpPr>
      <p:grpSpPr>
        <a:xfrm>
          <a:off x="0" y="0"/>
          <a:ext cx="0" cy="0"/>
          <a:chOff x="0" y="0"/>
          <a:chExt cx="0" cy="0"/>
        </a:xfrm>
      </p:grpSpPr>
      <p:sp>
        <p:nvSpPr>
          <p:cNvPr id="18" name="空心弧 17"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10546080" y="317632"/>
            <a:ext cx="5967663" cy="5967663"/>
          </a:xfrm>
          <a:prstGeom prst="blockArc">
            <a:avLst>
              <a:gd name="adj1" fmla="val 6440489"/>
              <a:gd name="adj2" fmla="val 14721033"/>
              <a:gd name="adj3" fmla="val 3482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e7d195523061f1c0" descr="e7d195523061f1c074694c8bbf98be7b1e4b015d796375963FD28840057458461C7CA0DAD340D15583DEDFC2E3241C4F392EF3A8B4D067B40CF4F149DD7E51F346B0CAB1BCCF6DB2480C67273C6C9E4CE0F3004E5C3397E9DBB399E827F1A1B4315D31B4A1FB924AA6F0CE797FFD0048F7FA626F7785968C67936054B24ADCC2455D90D09048EC83" hidden="1"/>
          <p:cNvSpPr txBox="1"/>
          <p:nvPr/>
        </p:nvSpPr>
        <p:spPr>
          <a:xfrm>
            <a:off x="-355600" y="1803400"/>
            <a:ext cx="262251"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e7d195523061f1c074694c8bbf98be7b1e4b015d796375963FD28840057458461C7CA0DAD340D15583DEDFC2E3241C4F392EF3A8B4D067B40CF4F149DD7E51F346B0CAB1BCCF6DB2480C67273C6C9E4CE0F3004E5C3397E9DBB399E827F1A1B4315D31B4A1FB924AA6F0CE797FFD0048F7FA626F7785968C67936054B24ADCC2455D90D09048EC83</a:t>
            </a:r>
            <a:endParaRPr lang="zh-CN" altLang="en-US" sz="100"/>
          </a:p>
        </p:txBody>
      </p:sp>
      <p:sp>
        <p:nvSpPr>
          <p:cNvPr id="67" name="任意多边形: 形状 66"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10546080" y="2296729"/>
            <a:ext cx="537800" cy="2710991"/>
          </a:xfrm>
          <a:custGeom>
            <a:avLst/>
            <a:gdLst>
              <a:gd name="connsiteX0" fmla="*/ 176252 w 537800"/>
              <a:gd name="connsiteY0" fmla="*/ 0 h 2710991"/>
              <a:gd name="connsiteX1" fmla="*/ 347802 w 537800"/>
              <a:gd name="connsiteY1" fmla="*/ 0 h 2710991"/>
              <a:gd name="connsiteX2" fmla="*/ 537800 w 537800"/>
              <a:gd name="connsiteY2" fmla="*/ 189999 h 2710991"/>
              <a:gd name="connsiteX3" fmla="*/ 537800 w 537800"/>
              <a:gd name="connsiteY3" fmla="*/ 2710991 h 2710991"/>
              <a:gd name="connsiteX4" fmla="*/ 507320 w 537800"/>
              <a:gd name="connsiteY4" fmla="*/ 2669092 h 2710991"/>
              <a:gd name="connsiteX5" fmla="*/ 6100 w 537800"/>
              <a:gd name="connsiteY5" fmla="*/ 1194896 h 2710991"/>
              <a:gd name="connsiteX6" fmla="*/ 147064 w 537800"/>
              <a:gd name="connsiteY6" fmla="*/ 79260 h 27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800" h="2710991">
                <a:moveTo>
                  <a:pt x="176252" y="0"/>
                </a:moveTo>
                <a:lnTo>
                  <a:pt x="347802" y="0"/>
                </a:lnTo>
                <a:cubicBezTo>
                  <a:pt x="452736" y="0"/>
                  <a:pt x="537800" y="85065"/>
                  <a:pt x="537800" y="189999"/>
                </a:cubicBezTo>
                <a:lnTo>
                  <a:pt x="537800" y="2710991"/>
                </a:lnTo>
                <a:lnTo>
                  <a:pt x="507320" y="2669092"/>
                </a:lnTo>
                <a:cubicBezTo>
                  <a:pt x="218862" y="2240004"/>
                  <a:pt x="40546" y="1734296"/>
                  <a:pt x="6100" y="1194896"/>
                </a:cubicBezTo>
                <a:cubicBezTo>
                  <a:pt x="-18504" y="809611"/>
                  <a:pt x="31884" y="432038"/>
                  <a:pt x="147064" y="79260"/>
                </a:cubicBezTo>
                <a:close/>
              </a:path>
            </a:pathLst>
          </a:custGeom>
          <a:solidFill>
            <a:schemeClr val="accent1">
              <a:alpha val="5000"/>
            </a:schemeClr>
          </a:solidFill>
          <a:ln w="15875">
            <a:noFill/>
          </a:ln>
          <a:effectLst>
            <a:glow rad="292100">
              <a:schemeClr val="accent1">
                <a:alpha val="11000"/>
              </a:schemeClr>
            </a:glow>
            <a:outerShdw blurRad="596900" sx="138000" sy="138000" algn="ctr" rotWithShape="0">
              <a:schemeClr val="accent1"/>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圆: 空心 68"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362470" y="5158722"/>
            <a:ext cx="724939" cy="724939"/>
          </a:xfrm>
          <a:prstGeom prst="donut">
            <a:avLst>
              <a:gd name="adj" fmla="val 29325"/>
            </a:avLst>
          </a:prstGeom>
          <a:gradFill flip="none" rotWithShape="1">
            <a:gsLst>
              <a:gs pos="100000">
                <a:schemeClr val="accent6"/>
              </a:gs>
              <a:gs pos="0">
                <a:schemeClr val="accent6">
                  <a:lumMod val="75000"/>
                </a:schemeClr>
              </a:gs>
            </a:gsLst>
            <a:lin ang="18900000" scaled="1"/>
            <a:tileRect/>
          </a:gradFill>
          <a:ln>
            <a:noFill/>
          </a:ln>
          <a:effectLst>
            <a:outerShdw blurRad="596900" sx="102000" sy="102000" algn="ctr" rotWithShape="0">
              <a:schemeClr val="accent6">
                <a:alpha val="7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411008" y="384237"/>
            <a:ext cx="5246456" cy="2215991"/>
          </a:xfrm>
          <a:prstGeom prst="rect">
            <a:avLst/>
          </a:prstGeom>
          <a:noFill/>
        </p:spPr>
        <p:txBody>
          <a:bodyPr wrap="square" rtlCol="0">
            <a:spAutoFit/>
          </a:bodyPr>
          <a:lstStyle/>
          <a:p>
            <a:r>
              <a:rPr kumimoji="1" lang="zh-CN" altLang="en-US" sz="2400" b="1" dirty="0">
                <a:latin typeface="微软雅黑" panose="020B0503020204020204" pitchFamily="34" charset="-122"/>
                <a:ea typeface="微软雅黑" panose="020B0503020204020204" pitchFamily="34" charset="-122"/>
              </a:rPr>
              <a:t>技术实现</a:t>
            </a:r>
            <a:r>
              <a:rPr kumimoji="1" lang="en-US" altLang="zh-CN" sz="2400" b="1" dirty="0">
                <a:latin typeface="微软雅黑" panose="020B0503020204020204" pitchFamily="34" charset="-122"/>
                <a:ea typeface="微软雅黑" panose="020B0503020204020204" pitchFamily="34" charset="-122"/>
              </a:rPr>
              <a:t>1</a:t>
            </a:r>
            <a:r>
              <a:rPr kumimoji="1" lang="zh-CN" altLang="en-US" sz="2400" b="1" dirty="0">
                <a:latin typeface="微软雅黑" panose="020B0503020204020204" pitchFamily="34" charset="-122"/>
                <a:ea typeface="微软雅黑" panose="020B0503020204020204" pitchFamily="34" charset="-122"/>
              </a:rPr>
              <a:t>：</a:t>
            </a:r>
            <a:endParaRPr kumimoji="1" lang="en-US" altLang="zh-CN" sz="2400" b="1" dirty="0">
              <a:latin typeface="微软雅黑" panose="020B0503020204020204" pitchFamily="34" charset="-122"/>
              <a:ea typeface="微软雅黑" panose="020B0503020204020204" pitchFamily="34" charset="-122"/>
            </a:endParaRPr>
          </a:p>
          <a:p>
            <a:r>
              <a:rPr kumimoji="1" lang="zh-CN" altLang="en-US" dirty="0">
                <a:latin typeface="微软雅黑" panose="020B0503020204020204" pitchFamily="34" charset="-122"/>
                <a:ea typeface="微软雅黑" panose="020B0503020204020204" pitchFamily="34" charset="-122"/>
              </a:rPr>
              <a:t>安全框架搭建</a:t>
            </a:r>
            <a:r>
              <a:rPr kumimoji="1" lang="en-US" altLang="zh-CN" dirty="0">
                <a:latin typeface="微软雅黑" panose="020B0503020204020204" pitchFamily="34" charset="-122"/>
                <a:ea typeface="微软雅黑" panose="020B0503020204020204" pitchFamily="34" charset="-122"/>
              </a:rPr>
              <a:t>&amp;</a:t>
            </a:r>
            <a:r>
              <a:rPr kumimoji="1" lang="zh-CN" altLang="en-US" dirty="0">
                <a:latin typeface="微软雅黑" panose="020B0503020204020204" pitchFamily="34" charset="-122"/>
                <a:ea typeface="微软雅黑" panose="020B0503020204020204" pitchFamily="34" charset="-122"/>
              </a:rPr>
              <a:t>用户权限管理</a:t>
            </a:r>
            <a:endParaRPr kumimoji="1" lang="en-US" altLang="zh-CN" dirty="0">
              <a:latin typeface="微软雅黑" panose="020B0503020204020204" pitchFamily="34" charset="-122"/>
              <a:ea typeface="微软雅黑" panose="020B0503020204020204" pitchFamily="34" charset="-122"/>
            </a:endParaRPr>
          </a:p>
          <a:p>
            <a:endParaRPr kumimoji="1" lang="en-US" altLang="zh-CN" dirty="0">
              <a:latin typeface="微软雅黑" panose="020B0503020204020204" pitchFamily="34" charset="-122"/>
              <a:ea typeface="微软雅黑" panose="020B0503020204020204" pitchFamily="34" charset="-122"/>
            </a:endParaRPr>
          </a:p>
          <a:p>
            <a:r>
              <a:rPr kumimoji="1" lang="zh-CN" altLang="en-US" sz="2400" b="1" dirty="0">
                <a:latin typeface="微软雅黑" panose="020B0503020204020204" pitchFamily="34" charset="-122"/>
                <a:ea typeface="微软雅黑" panose="020B0503020204020204" pitchFamily="34" charset="-122"/>
              </a:rPr>
              <a:t>解决：</a:t>
            </a:r>
            <a:r>
              <a:rPr kumimoji="1" lang="zh-CN" altLang="en-US" dirty="0">
                <a:latin typeface="微软雅黑" panose="020B0503020204020204" pitchFamily="34" charset="-122"/>
                <a:ea typeface="微软雅黑" panose="020B0503020204020204" pitchFamily="34" charset="-122"/>
              </a:rPr>
              <a:t>使用</a:t>
            </a:r>
            <a:r>
              <a:rPr kumimoji="1" lang="en-US" altLang="zh-CN" dirty="0" err="1">
                <a:latin typeface="微软雅黑" panose="020B0503020204020204" pitchFamily="34" charset="-122"/>
                <a:ea typeface="微软雅黑" panose="020B0503020204020204" pitchFamily="34" charset="-122"/>
              </a:rPr>
              <a:t>Srpingbot+SpringSecurity</a:t>
            </a:r>
            <a:r>
              <a:rPr kumimoji="1" lang="zh-CN" altLang="en-US" dirty="0">
                <a:latin typeface="微软雅黑" panose="020B0503020204020204" pitchFamily="34" charset="-122"/>
                <a:ea typeface="微软雅黑" panose="020B0503020204020204" pitchFamily="34" charset="-122"/>
              </a:rPr>
              <a:t>安全框架，构建了</a:t>
            </a:r>
            <a:r>
              <a:rPr kumimoji="1" lang="en-US" altLang="zh-CN" dirty="0">
                <a:latin typeface="微软雅黑" panose="020B0503020204020204" pitchFamily="34" charset="-122"/>
                <a:ea typeface="微软雅黑" panose="020B0503020204020204" pitchFamily="34" charset="-122"/>
              </a:rPr>
              <a:t>9</a:t>
            </a:r>
            <a:r>
              <a:rPr kumimoji="1" lang="zh-CN" altLang="en-US" dirty="0">
                <a:latin typeface="微软雅黑" panose="020B0503020204020204" pitchFamily="34" charset="-122"/>
                <a:ea typeface="微软雅黑" panose="020B0503020204020204" pitchFamily="34" charset="-122"/>
              </a:rPr>
              <a:t>个安全类，实现安全登陆、权限认证、登出、长时间无操作自动登出，访问权限筛选过滤、多账号同时登陆处理等功能</a:t>
            </a:r>
            <a:endParaRPr kumimoji="1" lang="en-US" altLang="zh-CN"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722456" y="3234293"/>
            <a:ext cx="3171729" cy="2933147"/>
          </a:xfrm>
          <a:prstGeom prst="rect">
            <a:avLst/>
          </a:prstGeom>
        </p:spPr>
      </p:pic>
      <p:pic>
        <p:nvPicPr>
          <p:cNvPr id="5" name="图片 4"/>
          <p:cNvPicPr>
            <a:picLocks noChangeAspect="1"/>
          </p:cNvPicPr>
          <p:nvPr/>
        </p:nvPicPr>
        <p:blipFill>
          <a:blip r:embed="rId4"/>
          <a:stretch>
            <a:fillRect/>
          </a:stretch>
        </p:blipFill>
        <p:spPr>
          <a:xfrm>
            <a:off x="6354576" y="501634"/>
            <a:ext cx="5344334" cy="1606169"/>
          </a:xfrm>
          <a:prstGeom prst="rect">
            <a:avLst/>
          </a:prstGeom>
        </p:spPr>
      </p:pic>
      <p:pic>
        <p:nvPicPr>
          <p:cNvPr id="6" name="图片 5"/>
          <p:cNvPicPr>
            <a:picLocks noChangeAspect="1"/>
          </p:cNvPicPr>
          <p:nvPr/>
        </p:nvPicPr>
        <p:blipFill rotWithShape="1">
          <a:blip r:embed="rId5"/>
          <a:srcRect t="39788"/>
          <a:stretch>
            <a:fillRect/>
          </a:stretch>
        </p:blipFill>
        <p:spPr>
          <a:xfrm>
            <a:off x="6272493" y="2865540"/>
            <a:ext cx="5508499" cy="3306075"/>
          </a:xfrm>
          <a:prstGeom prst="rect">
            <a:avLst/>
          </a:prstGeom>
        </p:spPr>
      </p:pic>
      <p:pic>
        <p:nvPicPr>
          <p:cNvPr id="19" name="图片 18"/>
          <p:cNvPicPr>
            <a:picLocks noChangeAspect="1"/>
          </p:cNvPicPr>
          <p:nvPr/>
        </p:nvPicPr>
        <p:blipFill rotWithShape="1">
          <a:blip r:embed="rId6" cstate="print">
            <a:extLst>
              <a:ext uri="{28A0092B-C50C-407E-A947-70E740481C1C}">
                <a14:useLocalDpi xmlns:a14="http://schemas.microsoft.com/office/drawing/2010/main" val="0"/>
              </a:ext>
            </a:extLst>
          </a:blip>
          <a:srcRect t="18371" b="31418"/>
          <a:stretch>
            <a:fillRect/>
          </a:stretch>
        </p:blipFill>
        <p:spPr>
          <a:xfrm>
            <a:off x="4287049" y="4437718"/>
            <a:ext cx="1592580" cy="1729722"/>
          </a:xfrm>
          <a:prstGeom prst="rect">
            <a:avLst/>
          </a:prstGeom>
        </p:spPr>
      </p:pic>
      <p:sp>
        <p:nvSpPr>
          <p:cNvPr id="7" name="文本框 6"/>
          <p:cNvSpPr txBox="1"/>
          <p:nvPr/>
        </p:nvSpPr>
        <p:spPr>
          <a:xfrm>
            <a:off x="1256115" y="6285295"/>
            <a:ext cx="1870364" cy="369332"/>
          </a:xfrm>
          <a:prstGeom prst="rect">
            <a:avLst/>
          </a:prstGeom>
          <a:noFill/>
        </p:spPr>
        <p:txBody>
          <a:bodyPr wrap="square" rtlCol="0">
            <a:spAutoFit/>
          </a:bodyPr>
          <a:lstStyle/>
          <a:p>
            <a:r>
              <a:rPr kumimoji="1" lang="zh-CN" altLang="en-US" dirty="0"/>
              <a:t>安全相关配置</a:t>
            </a:r>
          </a:p>
        </p:txBody>
      </p:sp>
      <p:sp>
        <p:nvSpPr>
          <p:cNvPr id="20" name="文本框 19"/>
          <p:cNvSpPr txBox="1"/>
          <p:nvPr/>
        </p:nvSpPr>
        <p:spPr>
          <a:xfrm>
            <a:off x="4532524" y="6285295"/>
            <a:ext cx="1870364" cy="369332"/>
          </a:xfrm>
          <a:prstGeom prst="rect">
            <a:avLst/>
          </a:prstGeom>
          <a:noFill/>
        </p:spPr>
        <p:txBody>
          <a:bodyPr wrap="square" rtlCol="0">
            <a:spAutoFit/>
          </a:bodyPr>
          <a:lstStyle/>
          <a:p>
            <a:r>
              <a:rPr kumimoji="1" lang="zh-CN" altLang="en-US" dirty="0"/>
              <a:t>登陆页面</a:t>
            </a:r>
          </a:p>
        </p:txBody>
      </p:sp>
      <p:sp>
        <p:nvSpPr>
          <p:cNvPr id="21" name="文本框 20"/>
          <p:cNvSpPr txBox="1"/>
          <p:nvPr/>
        </p:nvSpPr>
        <p:spPr>
          <a:xfrm>
            <a:off x="8349642" y="6253029"/>
            <a:ext cx="1870364" cy="369332"/>
          </a:xfrm>
          <a:prstGeom prst="rect">
            <a:avLst/>
          </a:prstGeom>
          <a:noFill/>
        </p:spPr>
        <p:txBody>
          <a:bodyPr wrap="square" rtlCol="0">
            <a:spAutoFit/>
          </a:bodyPr>
          <a:lstStyle/>
          <a:p>
            <a:r>
              <a:rPr kumimoji="1" lang="en-US" altLang="zh-CN" dirty="0" err="1"/>
              <a:t>securityConfig</a:t>
            </a:r>
            <a:endParaRPr kumimoji="1" lang="zh-CN" altLang="en-US" dirty="0"/>
          </a:p>
        </p:txBody>
      </p:sp>
      <p:sp>
        <p:nvSpPr>
          <p:cNvPr id="9" name="文本框 8"/>
          <p:cNvSpPr txBox="1"/>
          <p:nvPr/>
        </p:nvSpPr>
        <p:spPr>
          <a:xfrm>
            <a:off x="7669755" y="2189217"/>
            <a:ext cx="3145225" cy="369332"/>
          </a:xfrm>
          <a:prstGeom prst="rect">
            <a:avLst/>
          </a:prstGeom>
          <a:noFill/>
        </p:spPr>
        <p:txBody>
          <a:bodyPr wrap="square" rtlCol="0">
            <a:spAutoFit/>
          </a:bodyPr>
          <a:lstStyle/>
          <a:p>
            <a:r>
              <a:rPr kumimoji="1" lang="zh-CN" altLang="en-US" dirty="0"/>
              <a:t>注解式设置页面访问权限</a:t>
            </a:r>
          </a:p>
        </p:txBody>
      </p:sp>
      <p:pic>
        <p:nvPicPr>
          <p:cNvPr id="10" name="图片 9"/>
          <p:cNvPicPr>
            <a:picLocks noChangeAspect="1"/>
          </p:cNvPicPr>
          <p:nvPr/>
        </p:nvPicPr>
        <p:blipFill rotWithShape="1">
          <a:blip r:embed="rId7"/>
          <a:srcRect l="8697" r="10510"/>
          <a:stretch>
            <a:fillRect/>
          </a:stretch>
        </p:blipFill>
        <p:spPr>
          <a:xfrm>
            <a:off x="4103110" y="2795097"/>
            <a:ext cx="1960458" cy="1219200"/>
          </a:xfrm>
          <a:prstGeom prst="rect">
            <a:avLst/>
          </a:prstGeom>
        </p:spPr>
      </p:pic>
      <p:sp>
        <p:nvSpPr>
          <p:cNvPr id="11" name="文本框 10"/>
          <p:cNvSpPr txBox="1"/>
          <p:nvPr/>
        </p:nvSpPr>
        <p:spPr>
          <a:xfrm>
            <a:off x="4287049" y="4014297"/>
            <a:ext cx="1808951" cy="369332"/>
          </a:xfrm>
          <a:prstGeom prst="rect">
            <a:avLst/>
          </a:prstGeom>
          <a:noFill/>
        </p:spPr>
        <p:txBody>
          <a:bodyPr wrap="square" rtlCol="0">
            <a:spAutoFit/>
          </a:bodyPr>
          <a:lstStyle/>
          <a:p>
            <a:r>
              <a:rPr kumimoji="1" lang="zh-CN" altLang="en-US" dirty="0"/>
              <a:t>未登录时响应</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7" descr="e7d195523061f1c074694c8bbf98be7b1e4b015d796375963FD28840057458461C7CA0DAD340D15583DEDFC2E3241C4F392EF3A8B4D067B40CF4F149DD7E51F346B0CAB1BCCF6DB2480C67273C6C9E4CE0F3004E5C3397E9DBB399E827F1A1B4315D31B4A1FB924AA6F0CE797FFD0048F7FA626F7785968C67936054B24ADCC2455D90D09048EC83"/>
          <p:cNvSpPr txBox="1"/>
          <p:nvPr/>
        </p:nvSpPr>
        <p:spPr>
          <a:xfrm>
            <a:off x="-208086" y="613611"/>
            <a:ext cx="5528441" cy="825419"/>
          </a:xfrm>
          <a:prstGeom prst="rect">
            <a:avLst/>
          </a:prstGeom>
          <a:noFill/>
        </p:spPr>
        <p:txBody>
          <a:bodyPr wrap="square" rtlCol="0">
            <a:spAutoFit/>
          </a:bodyPr>
          <a:lstStyle/>
          <a:p>
            <a:pPr algn="ctr">
              <a:lnSpc>
                <a:spcPct val="150000"/>
              </a:lnSpc>
            </a:pPr>
            <a:r>
              <a:rPr lang="zh-CN" altLang="en-US" sz="3600" b="1" dirty="0">
                <a:latin typeface="苹方 常规" panose="020B0300000000000000" pitchFamily="34" charset="-122"/>
                <a:ea typeface="苹方 常规" panose="020B0300000000000000" pitchFamily="34" charset="-122"/>
              </a:rPr>
              <a:t>实现</a:t>
            </a:r>
            <a:r>
              <a:rPr lang="en-US" altLang="zh-CN" sz="3600" b="1" dirty="0">
                <a:latin typeface="苹方 常规" panose="020B0300000000000000" pitchFamily="34" charset="-122"/>
                <a:ea typeface="苹方 常规" panose="020B0300000000000000" pitchFamily="34" charset="-122"/>
              </a:rPr>
              <a:t>2</a:t>
            </a:r>
            <a:r>
              <a:rPr lang="zh-CN" altLang="en-US" sz="3600" b="1" dirty="0">
                <a:latin typeface="苹方 常规" panose="020B0300000000000000" pitchFamily="34" charset="-122"/>
                <a:ea typeface="苹方 常规" panose="020B0300000000000000" pitchFamily="34" charset="-122"/>
              </a:rPr>
              <a:t>：阿里云项目部署</a:t>
            </a:r>
            <a:endParaRPr lang="en-US" altLang="zh-CN" sz="3600" b="1" dirty="0">
              <a:latin typeface="苹方 常规" panose="020B0300000000000000" pitchFamily="34" charset="-122"/>
              <a:ea typeface="苹方 常规" panose="020B0300000000000000" pitchFamily="34" charset="-122"/>
            </a:endParaRPr>
          </a:p>
        </p:txBody>
      </p:sp>
      <p:sp>
        <p:nvSpPr>
          <p:cNvPr id="5" name="e7d195523061f1c0" descr="e7d195523061f1c074694c8bbf98be7b1e4b015d796375963FD28840057458461C7CA0DAD340D15583DEDFC2E3241C4F392EF3A8B4D067B40CF4F149DD7E51F346B0CAB1BCCF6DB2480C67273C6C9E4CE0F3004E5C3397E9DBB399E827F1A1B4315D31B4A1FB924AA6F0CE797FFD0048F7FA626F7785968C67936054B24ADCC2455D90D09048EC83" hidden="1"/>
          <p:cNvSpPr txBox="1"/>
          <p:nvPr/>
        </p:nvSpPr>
        <p:spPr>
          <a:xfrm>
            <a:off x="-355600" y="1803400"/>
            <a:ext cx="262251"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e7d195523061f1c074694c8bbf98be7b1e4b015d796375963FD28840057458461C7CA0DAD340D15583DEDFC2E3241C4F392EF3A8B4D067B40CF4F149DD7E51F346B0CAB1BCCF6DB2480C67273C6C9E4CE0F3004E5C3397E9DBB399E827F1A1B4315D31B4A1FB924AA6F0CE797FFD0048F7FA626F7785968C67936054B24ADCC2455D90D09048EC83</a:t>
            </a:r>
            <a:endParaRPr lang="zh-CN" altLang="en-US" sz="100"/>
          </a:p>
        </p:txBody>
      </p:sp>
      <p:sp>
        <p:nvSpPr>
          <p:cNvPr id="78" name="椭圆 77"/>
          <p:cNvSpPr/>
          <p:nvPr/>
        </p:nvSpPr>
        <p:spPr>
          <a:xfrm>
            <a:off x="215265" y="3069590"/>
            <a:ext cx="1028700" cy="10287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p:cNvSpPr/>
          <p:nvPr/>
        </p:nvSpPr>
        <p:spPr>
          <a:xfrm rot="5400000" flipH="1">
            <a:off x="-1696085" y="4025265"/>
            <a:ext cx="4507230" cy="1158240"/>
          </a:xfrm>
          <a:custGeom>
            <a:avLst/>
            <a:gdLst>
              <a:gd name="connsiteX0" fmla="*/ 4507230 w 4507230"/>
              <a:gd name="connsiteY0" fmla="*/ 1158351 h 1158351"/>
              <a:gd name="connsiteX1" fmla="*/ 4438582 w 4507230"/>
              <a:gd name="connsiteY1" fmla="*/ 1029392 h 1158351"/>
              <a:gd name="connsiteX2" fmla="*/ 3708920 w 4507230"/>
              <a:gd name="connsiteY2" fmla="*/ 290636 h 1158351"/>
              <a:gd name="connsiteX3" fmla="*/ 1202033 w 4507230"/>
              <a:gd name="connsiteY3" fmla="*/ 457762 h 1158351"/>
              <a:gd name="connsiteX4" fmla="*/ 95855 w 4507230"/>
              <a:gd name="connsiteY4" fmla="*/ 73257 h 1158351"/>
              <a:gd name="connsiteX5" fmla="*/ 0 w 4507230"/>
              <a:gd name="connsiteY5" fmla="*/ 0 h 1158351"/>
              <a:gd name="connsiteX6" fmla="*/ 0 w 4507230"/>
              <a:gd name="connsiteY6" fmla="*/ 1158351 h 115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7230" h="1158351">
                <a:moveTo>
                  <a:pt x="4507230" y="1158351"/>
                </a:moveTo>
                <a:lnTo>
                  <a:pt x="4438582" y="1029392"/>
                </a:lnTo>
                <a:cubicBezTo>
                  <a:pt x="4257980" y="717788"/>
                  <a:pt x="4022944" y="449702"/>
                  <a:pt x="3708920" y="290636"/>
                </a:cubicBezTo>
                <a:cubicBezTo>
                  <a:pt x="2704046" y="-218373"/>
                  <a:pt x="2103694" y="446065"/>
                  <a:pt x="1202033" y="457762"/>
                </a:cubicBezTo>
                <a:cubicBezTo>
                  <a:pt x="807557" y="462879"/>
                  <a:pt x="435206" y="315720"/>
                  <a:pt x="95855" y="73257"/>
                </a:cubicBezTo>
                <a:lnTo>
                  <a:pt x="0" y="0"/>
                </a:lnTo>
                <a:lnTo>
                  <a:pt x="0" y="115835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形状 80"/>
          <p:cNvSpPr/>
          <p:nvPr/>
        </p:nvSpPr>
        <p:spPr>
          <a:xfrm>
            <a:off x="204470" y="3069590"/>
            <a:ext cx="822325" cy="1028700"/>
          </a:xfrm>
          <a:custGeom>
            <a:avLst/>
            <a:gdLst>
              <a:gd name="connsiteX0" fmla="*/ 514346 w 822397"/>
              <a:gd name="connsiteY0" fmla="*/ 0 h 1028692"/>
              <a:gd name="connsiteX1" fmla="*/ 590008 w 822397"/>
              <a:gd name="connsiteY1" fmla="*/ 7628 h 1028692"/>
              <a:gd name="connsiteX2" fmla="*/ 630709 w 822397"/>
              <a:gd name="connsiteY2" fmla="*/ 79483 h 1028692"/>
              <a:gd name="connsiteX3" fmla="*/ 819852 w 822397"/>
              <a:gd name="connsiteY3" fmla="*/ 924580 h 1028692"/>
              <a:gd name="connsiteX4" fmla="*/ 819690 w 822397"/>
              <a:gd name="connsiteY4" fmla="*/ 926189 h 1028692"/>
              <a:gd name="connsiteX5" fmla="*/ 801922 w 822397"/>
              <a:gd name="connsiteY5" fmla="*/ 940850 h 1028692"/>
              <a:gd name="connsiteX6" fmla="*/ 514346 w 822397"/>
              <a:gd name="connsiteY6" fmla="*/ 1028692 h 1028692"/>
              <a:gd name="connsiteX7" fmla="*/ 0 w 822397"/>
              <a:gd name="connsiteY7" fmla="*/ 514346 h 1028692"/>
              <a:gd name="connsiteX8" fmla="*/ 514346 w 822397"/>
              <a:gd name="connsiteY8" fmla="*/ 0 h 102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97" h="1028692">
                <a:moveTo>
                  <a:pt x="514346" y="0"/>
                </a:moveTo>
                <a:lnTo>
                  <a:pt x="590008" y="7628"/>
                </a:lnTo>
                <a:lnTo>
                  <a:pt x="630709" y="79483"/>
                </a:lnTo>
                <a:cubicBezTo>
                  <a:pt x="789774" y="393506"/>
                  <a:pt x="834245" y="668025"/>
                  <a:pt x="819852" y="924580"/>
                </a:cubicBezTo>
                <a:lnTo>
                  <a:pt x="819690" y="926189"/>
                </a:lnTo>
                <a:lnTo>
                  <a:pt x="801922" y="940850"/>
                </a:lnTo>
                <a:cubicBezTo>
                  <a:pt x="719831" y="996309"/>
                  <a:pt x="620871" y="1028692"/>
                  <a:pt x="514346" y="1028692"/>
                </a:cubicBezTo>
                <a:cubicBezTo>
                  <a:pt x="230281" y="1028692"/>
                  <a:pt x="0" y="798411"/>
                  <a:pt x="0" y="514346"/>
                </a:cubicBezTo>
                <a:cubicBezTo>
                  <a:pt x="0" y="230281"/>
                  <a:pt x="230281" y="0"/>
                  <a:pt x="514346" y="0"/>
                </a:cubicBezTo>
                <a:close/>
              </a:path>
            </a:pathLst>
          </a:custGeom>
          <a:solidFill>
            <a:schemeClr val="accent6">
              <a:alpha val="1000"/>
            </a:schemeClr>
          </a:solidFill>
          <a:ln w="15875">
            <a:noFill/>
          </a:ln>
          <a:effectLst>
            <a:glow rad="342900">
              <a:schemeClr val="accent6">
                <a:alpha val="8000"/>
              </a:schemeClr>
            </a:glow>
            <a:outerShdw blurRad="444500" sx="138000" sy="138000" algn="ctr" rotWithShape="0">
              <a:schemeClr val="accent6"/>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椭圆 83" descr="e7d195523061f1c074694c8bbf98be7b1e4b015d796375963FD28840057458461C7CA0DAD340D15583DEDFC2E3241C4F392EF3A8B4D067B40CF4F149DD7E51F346B0CAB1BCCF6DB2480C67273C6C9E4CB7D63619E1CD1CD898F268EB83ABFE1C770AEB56B9871CBD112779900AE5D5D3B8A757426D619BFD67D7ED8CE5D2318F6A0C13C335607E74"/>
          <p:cNvSpPr/>
          <p:nvPr/>
        </p:nvSpPr>
        <p:spPr>
          <a:xfrm>
            <a:off x="11116076" y="996359"/>
            <a:ext cx="1984331" cy="1984331"/>
          </a:xfrm>
          <a:prstGeom prst="ellipse">
            <a:avLst/>
          </a:prstGeom>
          <a:solidFill>
            <a:schemeClr val="accent3">
              <a:lumMod val="20000"/>
              <a:lumOff val="80000"/>
              <a:alpha val="1000"/>
            </a:schemeClr>
          </a:solidFill>
          <a:ln w="15875">
            <a:noFill/>
          </a:ln>
          <a:effectLst>
            <a:glow rad="342900">
              <a:schemeClr val="accent3">
                <a:alpha val="5000"/>
              </a:schemeClr>
            </a:glow>
            <a:outerShdw blurRad="444500" sx="138000" sy="138000" algn="ctr" rotWithShape="0">
              <a:schemeClr val="accent3">
                <a:lumMod val="20000"/>
                <a:lumOff val="80000"/>
              </a:scheme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 name="图片 3" descr="图形用户界面&#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46" y="3563859"/>
            <a:ext cx="5172818" cy="2793901"/>
          </a:xfrm>
          <a:prstGeom prst="rect">
            <a:avLst/>
          </a:prstGeom>
        </p:spPr>
      </p:pic>
      <p:pic>
        <p:nvPicPr>
          <p:cNvPr id="7" name="图片 6" descr="图形用户界面, 文本, 应用程序, 电子邮件&#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278" y="3429000"/>
            <a:ext cx="4655536" cy="2909710"/>
          </a:xfrm>
          <a:prstGeom prst="rect">
            <a:avLst/>
          </a:prstGeom>
        </p:spPr>
      </p:pic>
      <p:pic>
        <p:nvPicPr>
          <p:cNvPr id="8" name="图片 7"/>
          <p:cNvPicPr>
            <a:picLocks noChangeAspect="1"/>
          </p:cNvPicPr>
          <p:nvPr/>
        </p:nvPicPr>
        <p:blipFill>
          <a:blip r:embed="rId4"/>
          <a:stretch>
            <a:fillRect/>
          </a:stretch>
        </p:blipFill>
        <p:spPr>
          <a:xfrm>
            <a:off x="5607675" y="150329"/>
            <a:ext cx="6348248" cy="2630911"/>
          </a:xfrm>
          <a:prstGeom prst="rect">
            <a:avLst/>
          </a:prstGeom>
        </p:spPr>
      </p:pic>
      <p:sp>
        <p:nvSpPr>
          <p:cNvPr id="9" name="文本框 8"/>
          <p:cNvSpPr txBox="1"/>
          <p:nvPr/>
        </p:nvSpPr>
        <p:spPr>
          <a:xfrm>
            <a:off x="7615425" y="2884932"/>
            <a:ext cx="2785241" cy="369332"/>
          </a:xfrm>
          <a:prstGeom prst="rect">
            <a:avLst/>
          </a:prstGeom>
          <a:noFill/>
        </p:spPr>
        <p:txBody>
          <a:bodyPr wrap="square" rtlCol="0">
            <a:spAutoFit/>
          </a:bodyPr>
          <a:lstStyle/>
          <a:p>
            <a:r>
              <a:rPr kumimoji="1" lang="zh-CN" altLang="en-US" dirty="0"/>
              <a:t>阿里云云台日志</a:t>
            </a:r>
          </a:p>
        </p:txBody>
      </p:sp>
      <p:sp>
        <p:nvSpPr>
          <p:cNvPr id="15" name="文本框 14"/>
          <p:cNvSpPr txBox="1"/>
          <p:nvPr/>
        </p:nvSpPr>
        <p:spPr>
          <a:xfrm>
            <a:off x="7615425" y="6420893"/>
            <a:ext cx="3305503" cy="369332"/>
          </a:xfrm>
          <a:prstGeom prst="rect">
            <a:avLst/>
          </a:prstGeom>
          <a:noFill/>
        </p:spPr>
        <p:txBody>
          <a:bodyPr wrap="square" rtlCol="0">
            <a:spAutoFit/>
          </a:bodyPr>
          <a:lstStyle/>
          <a:p>
            <a:r>
              <a:rPr kumimoji="1" lang="zh-CN" altLang="en-US" dirty="0"/>
              <a:t>服务器状态信息（双核</a:t>
            </a:r>
            <a:r>
              <a:rPr kumimoji="1" lang="en-US" altLang="zh-CN" dirty="0"/>
              <a:t>4Gib</a:t>
            </a:r>
            <a:r>
              <a:rPr kumimoji="1" lang="zh-CN" altLang="en-US" dirty="0"/>
              <a:t>）</a:t>
            </a:r>
          </a:p>
        </p:txBody>
      </p:sp>
      <p:sp>
        <p:nvSpPr>
          <p:cNvPr id="16" name="文本框 15"/>
          <p:cNvSpPr txBox="1"/>
          <p:nvPr/>
        </p:nvSpPr>
        <p:spPr>
          <a:xfrm>
            <a:off x="1953932" y="6357319"/>
            <a:ext cx="2785241" cy="369332"/>
          </a:xfrm>
          <a:prstGeom prst="rect">
            <a:avLst/>
          </a:prstGeom>
          <a:noFill/>
        </p:spPr>
        <p:txBody>
          <a:bodyPr wrap="square" rtlCol="0">
            <a:spAutoFit/>
          </a:bodyPr>
          <a:lstStyle/>
          <a:p>
            <a:r>
              <a:rPr kumimoji="1" lang="zh-CN" altLang="en-US" dirty="0"/>
              <a:t>服务器访问监控</a:t>
            </a:r>
          </a:p>
        </p:txBody>
      </p:sp>
      <p:sp>
        <p:nvSpPr>
          <p:cNvPr id="10" name="文本框 9"/>
          <p:cNvSpPr txBox="1"/>
          <p:nvPr/>
        </p:nvSpPr>
        <p:spPr>
          <a:xfrm>
            <a:off x="652284" y="1527412"/>
            <a:ext cx="4283372" cy="2031325"/>
          </a:xfrm>
          <a:prstGeom prst="rect">
            <a:avLst/>
          </a:prstGeom>
          <a:noFill/>
        </p:spPr>
        <p:txBody>
          <a:bodyPr wrap="square" rtlCol="0">
            <a:spAutoFit/>
          </a:bodyPr>
          <a:lstStyle/>
          <a:p>
            <a:r>
              <a:rPr kumimoji="1" lang="zh-CN" altLang="en-US" dirty="0"/>
              <a:t>项目</a:t>
            </a:r>
            <a:r>
              <a:rPr kumimoji="1" lang="en-US" altLang="zh-CN" dirty="0"/>
              <a:t>maven</a:t>
            </a:r>
            <a:r>
              <a:rPr kumimoji="1" lang="zh-CN" altLang="en-US" dirty="0"/>
              <a:t>打为</a:t>
            </a:r>
            <a:r>
              <a:rPr kumimoji="1" lang="en-US" altLang="zh-CN" dirty="0"/>
              <a:t>jar</a:t>
            </a:r>
            <a:r>
              <a:rPr kumimoji="1" lang="zh-CN" altLang="en-US" dirty="0"/>
              <a:t>包，并和图片等资源一同通过</a:t>
            </a:r>
            <a:r>
              <a:rPr kumimoji="1" lang="en-US" altLang="zh-CN" dirty="0" err="1"/>
              <a:t>ssh</a:t>
            </a:r>
            <a:r>
              <a:rPr kumimoji="1" lang="zh-CN" altLang="en-US" dirty="0"/>
              <a:t>上传至指定</a:t>
            </a:r>
            <a:r>
              <a:rPr kumimoji="1" lang="en-US" altLang="zh-CN" dirty="0" err="1"/>
              <a:t>ip</a:t>
            </a:r>
            <a:r>
              <a:rPr kumimoji="1" lang="zh-CN" altLang="en-US" dirty="0"/>
              <a:t>服务器，再设置好端口后启动</a:t>
            </a:r>
            <a:r>
              <a:rPr kumimoji="1" lang="en-US" altLang="zh-CN" dirty="0"/>
              <a:t>jar</a:t>
            </a:r>
            <a:r>
              <a:rPr kumimoji="1" lang="zh-CN" altLang="en-US" dirty="0"/>
              <a:t>包并设置自动运行。在服务器上配置好数据库，通过</a:t>
            </a:r>
            <a:r>
              <a:rPr kumimoji="1" lang="en-US" altLang="zh-CN" dirty="0" err="1"/>
              <a:t>Navicat</a:t>
            </a:r>
            <a:r>
              <a:rPr kumimoji="1" lang="zh-CN" altLang="en-US" dirty="0"/>
              <a:t>上传数据库信息并连接数据库到服务器，实现公网访问。（</a:t>
            </a:r>
            <a:r>
              <a:rPr kumimoji="1" lang="en-US" altLang="zh-CN" dirty="0" err="1"/>
              <a:t>ps</a:t>
            </a:r>
            <a:r>
              <a:rPr kumimoji="1" lang="zh-CN" altLang="en-US" dirty="0"/>
              <a:t>部分方法受网速限制，使用花生壳内网穿透实现公网访问）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5bd5cc73-1e59-4910-a8da-478e02ad94a6"/>
  <p:tag name="COMMONDATA" val="eyJoZGlkIjoiMjAwMGRhNDhkZjI4YWYxYjIxNDhiNTE0ZGY2MjhjMzQifQ=="/>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09,&quot;width&quot;:6070}"/>
  <p:tag name="KSO_WM_UNIT_VALUE" val="1227*1819"/>
  <p:tag name="KSO_WM_UNIT_HIGHLIGHT" val="0"/>
  <p:tag name="KSO_WM_UNIT_DIAGRAM_ISNUMVISUAL" val="0"/>
  <p:tag name="KSO_WM_UNIT_DIAGRAM_ISREFERUNIT" val="0"/>
  <p:tag name="KSO_WM_UNIT_TYPE" val="d"/>
  <p:tag name="KSO_WM_UNIT_INDEX" val="1"/>
  <p:tag name="KSO_WM_UNIT_ID" val="diagram20211455_1*d*1"/>
  <p:tag name="KSO_WM_TEMPLATE_CATEGORY" val="diagram"/>
  <p:tag name="KSO_WM_TEMPLATE_INDEX" val="20211455"/>
  <p:tag name="KSO_WM_UNIT_LAYERLEVEL" val="1"/>
  <p:tag name="KSO_WM_TAG_VERSION" val="1.0"/>
  <p:tag name="KSO_WM_BEAUTIFY_FLAG" val="#wm#"/>
  <p:tag name="KSO_WM_CHIP_GROUPID" val="5e7310da9a230a26b9e88a19"/>
  <p:tag name="KSO_WM_CHIP_XID" val="5e7310da9a230a26b9e88a1a"/>
  <p:tag name="KSO_WM_UNIT_DEC_AREA_ID" val="7540fe03b3bd4c83b0289435dcb088e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b9fc6f6e9a34537ad55af16631d6cfa"/>
  <p:tag name="KSO_WM_UNIT_PLACING_PICTURE" val="0b9fc6f6e9a34537ad55af16631d6cfa"/>
  <p:tag name="KSO_WM_UNIT_SUPPORT_UNIT_TYPE" val="[&quot;l&quot;,&quot;m&quot;,&quot;n&quot;,&quot;o&quot;,&quot;p&quot;,&quot;q&quot;,&quot;r&quot;,&quot;δ&quot;,&quot;ε&quot;,&quot;ζ&quot;,&quot;η&quot;,&quot;d&quot;,&quot;α&quot;,&quot;β&quot;,&quot;θ&quot;]"/>
  <p:tag name="KSO_WM_TEMPLATE_ASSEMBLE_XID" val="6130c4e1c26b0a66a1c57d30"/>
  <p:tag name="KSO_WM_TEMPLATE_ASSEMBLE_GROUPID" val="6130c4e1c26b0a66a1c57d30"/>
  <p:tag name="KSO_WM_UNIT_PLACING_PICTURE_INFO" val="{&quot;code&quot;:&quot;BCa&quot;,&quot;full_picture&quot;:true,&quot;last_full_picture&quot;:&quot;BCa&quot;,&quot;margin&quot;:{&quot;bottom&quot;:21.321132680862917,&quot;top&quot;:20.431032025823328},&quot;scheme&quot;:&quot;5-0&quot;,&quot;spacing&quot;:5}"/>
  <p:tag name="KSO_WM_UNIT_PLACING_PICTURE_USER_VIEWPORT_SMARTMENU" val="{&quot;height&quot;:1941.700064930014,&quot;width&quot;:4042.572730901122}"/>
  <p:tag name="KSO_WM_UNIT_PLACING_PICTURE_USER_RELATIVERECTANGLE_SMARTMENU" val="{&quot;bottom&quot;:0,&quot;left&quot;:0,&quot;right&quot;:0,&quot;top&quot;:0}"/>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194,&quot;width&quot;:6440}"/>
  <p:tag name="KSO_WM_UNIT_VALUE" val="1227*1819"/>
  <p:tag name="KSO_WM_UNIT_HIGHLIGHT" val="0"/>
  <p:tag name="KSO_WM_UNIT_DIAGRAM_ISNUMVISUAL" val="0"/>
  <p:tag name="KSO_WM_UNIT_DIAGRAM_ISREFERUNIT" val="0"/>
  <p:tag name="KSO_WM_UNIT_TYPE" val="d"/>
  <p:tag name="KSO_WM_UNIT_INDEX" val="1"/>
  <p:tag name="KSO_WM_UNIT_ID" val="diagram20211455_1*d*1"/>
  <p:tag name="KSO_WM_TEMPLATE_CATEGORY" val="diagram"/>
  <p:tag name="KSO_WM_TEMPLATE_INDEX" val="20211455"/>
  <p:tag name="KSO_WM_UNIT_LAYERLEVEL" val="1"/>
  <p:tag name="KSO_WM_TAG_VERSION" val="1.0"/>
  <p:tag name="KSO_WM_BEAUTIFY_FLAG" val="#wm#"/>
  <p:tag name="KSO_WM_CHIP_GROUPID" val="5e7310da9a230a26b9e88a19"/>
  <p:tag name="KSO_WM_CHIP_XID" val="5e7310da9a230a26b9e88a1a"/>
  <p:tag name="KSO_WM_UNIT_DEC_AREA_ID" val="7540fe03b3bd4c83b0289435dcb088e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b9fc6f6e9a34537ad55af16631d6cfa"/>
  <p:tag name="KSO_WM_UNIT_PLACING_PICTURE" val="0b9fc6f6e9a34537ad55af16631d6cfa"/>
  <p:tag name="KSO_WM_UNIT_SUPPORT_UNIT_TYPE" val="[&quot;l&quot;,&quot;m&quot;,&quot;n&quot;,&quot;o&quot;,&quot;p&quot;,&quot;q&quot;,&quot;r&quot;,&quot;δ&quot;,&quot;ε&quot;,&quot;ζ&quot;,&quot;η&quot;,&quot;d&quot;,&quot;α&quot;,&quot;β&quot;,&quot;θ&quot;]"/>
  <p:tag name="KSO_WM_TEMPLATE_ASSEMBLE_XID" val="6130c4e1c26b0a66a1c57d30"/>
  <p:tag name="KSO_WM_TEMPLATE_ASSEMBLE_GROUPID" val="6130c4e1c26b0a66a1c57d30"/>
  <p:tag name="KSO_WM_UNIT_PLACING_PICTURE_INFO" val="{&quot;code&quot;:&quot;BCa&quot;,&quot;full_picture&quot;:true,&quot;last_full_picture&quot;:&quot;BCa&quot;,&quot;margin&quot;:{&quot;bottom&quot;:21.321132680862917,&quot;top&quot;:20.431032025823328},&quot;scheme&quot;:&quot;5-0&quot;,&quot;spacing&quot;:5}"/>
  <p:tag name="KSO_WM_UNIT_PLACING_PICTURE_USER_VIEWPORT_SMARTMENU" val="{&quot;height&quot;:2984.627651216779,&quot;width&quot;:6127.507835505128}"/>
  <p:tag name="KSO_WM_UNIT_PLACING_PICTURE_USER_RELATIVERECTANGLE_SMARTMENU" val="{&quot;bottom&quot;:0,&quot;left&quot;:0,&quot;right&quot;:0,&quot;top&quot;:0}"/>
</p:tagLst>
</file>

<file path=ppt/tags/tag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310,&quot;width&quot;:6699}"/>
  <p:tag name="KSO_WM_UNIT_VALUE" val="1227*1819"/>
  <p:tag name="KSO_WM_UNIT_HIGHLIGHT" val="0"/>
  <p:tag name="KSO_WM_UNIT_DIAGRAM_ISNUMVISUAL" val="0"/>
  <p:tag name="KSO_WM_UNIT_DIAGRAM_ISREFERUNIT" val="0"/>
  <p:tag name="KSO_WM_UNIT_TYPE" val="d"/>
  <p:tag name="KSO_WM_UNIT_INDEX" val="1"/>
  <p:tag name="KSO_WM_UNIT_ID" val="diagram20211455_1*d*1"/>
  <p:tag name="KSO_WM_TEMPLATE_CATEGORY" val="diagram"/>
  <p:tag name="KSO_WM_TEMPLATE_INDEX" val="20211455"/>
  <p:tag name="KSO_WM_UNIT_LAYERLEVEL" val="1"/>
  <p:tag name="KSO_WM_TAG_VERSION" val="1.0"/>
  <p:tag name="KSO_WM_BEAUTIFY_FLAG" val="#wm#"/>
  <p:tag name="KSO_WM_CHIP_GROUPID" val="5e7310da9a230a26b9e88a19"/>
  <p:tag name="KSO_WM_CHIP_XID" val="5e7310da9a230a26b9e88a1a"/>
  <p:tag name="KSO_WM_UNIT_DEC_AREA_ID" val="7540fe03b3bd4c83b0289435dcb088e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b9fc6f6e9a34537ad55af16631d6cfa"/>
  <p:tag name="KSO_WM_UNIT_PLACING_PICTURE" val="0b9fc6f6e9a34537ad55af16631d6cfa"/>
  <p:tag name="KSO_WM_UNIT_SUPPORT_UNIT_TYPE" val="[&quot;l&quot;,&quot;m&quot;,&quot;n&quot;,&quot;o&quot;,&quot;p&quot;,&quot;q&quot;,&quot;r&quot;,&quot;δ&quot;,&quot;ε&quot;,&quot;ζ&quot;,&quot;η&quot;,&quot;d&quot;,&quot;α&quot;,&quot;β&quot;,&quot;θ&quot;]"/>
  <p:tag name="KSO_WM_TEMPLATE_ASSEMBLE_XID" val="6130c4e1c26b0a66a1c57d30"/>
  <p:tag name="KSO_WM_TEMPLATE_ASSEMBLE_GROUPID" val="6130c4e1c26b0a66a1c57d30"/>
  <p:tag name="KSO_WM_UNIT_PLACING_PICTURE_INFO" val="{&quot;code&quot;:&quot;BCa&quot;,&quot;full_picture&quot;:true,&quot;last_full_picture&quot;:&quot;BCa&quot;,&quot;margin&quot;:{&quot;bottom&quot;:21.321132680862917,&quot;top&quot;:20.431032025823328},&quot;scheme&quot;:&quot;5-0&quot;,&quot;spacing&quot;:5}"/>
  <p:tag name="KSO_WM_UNIT_PLACING_PICTURE_USER_VIEWPORT_SMARTMENU" val="{&quot;height&quot;:1935.907128100973,&quot;width&quot;:4042.572730901122}"/>
  <p:tag name="KSO_WM_UNIT_PLACING_PICTURE_USER_RELATIVERECTANGLE_SMARTMENU" val="{&quot;bottom&quot;:0,&quot;left&quot;:0,&quot;right&quot;:0,&quot;top&quot;:0}"/>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194,&quot;width&quot;:5156}"/>
  <p:tag name="KSO_WM_UNIT_VALUE" val="1227*1819"/>
  <p:tag name="KSO_WM_UNIT_HIGHLIGHT" val="0"/>
  <p:tag name="KSO_WM_UNIT_DIAGRAM_ISNUMVISUAL" val="0"/>
  <p:tag name="KSO_WM_UNIT_DIAGRAM_ISREFERUNIT" val="0"/>
  <p:tag name="KSO_WM_UNIT_TYPE" val="d"/>
  <p:tag name="KSO_WM_UNIT_INDEX" val="1"/>
  <p:tag name="KSO_WM_UNIT_ID" val="diagram20211455_1*d*1"/>
  <p:tag name="KSO_WM_TEMPLATE_CATEGORY" val="diagram"/>
  <p:tag name="KSO_WM_TEMPLATE_INDEX" val="20211455"/>
  <p:tag name="KSO_WM_UNIT_LAYERLEVEL" val="1"/>
  <p:tag name="KSO_WM_TAG_VERSION" val="1.0"/>
  <p:tag name="KSO_WM_BEAUTIFY_FLAG" val="#wm#"/>
  <p:tag name="KSO_WM_CHIP_GROUPID" val="5e7310da9a230a26b9e88a19"/>
  <p:tag name="KSO_WM_CHIP_XID" val="5e7310da9a230a26b9e88a1a"/>
  <p:tag name="KSO_WM_UNIT_DEC_AREA_ID" val="7540fe03b3bd4c83b0289435dcb088e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b9fc6f6e9a34537ad55af16631d6cfa"/>
  <p:tag name="KSO_WM_UNIT_PLACING_PICTURE" val="0b9fc6f6e9a34537ad55af16631d6cfa"/>
  <p:tag name="KSO_WM_UNIT_SUPPORT_UNIT_TYPE" val="[&quot;l&quot;,&quot;m&quot;,&quot;n&quot;,&quot;o&quot;,&quot;p&quot;,&quot;q&quot;,&quot;r&quot;,&quot;δ&quot;,&quot;ε&quot;,&quot;ζ&quot;,&quot;η&quot;,&quot;d&quot;,&quot;α&quot;,&quot;β&quot;,&quot;θ&quot;]"/>
  <p:tag name="KSO_WM_TEMPLATE_ASSEMBLE_XID" val="6130c4e1c26b0a66a1c57d30"/>
  <p:tag name="KSO_WM_TEMPLATE_ASSEMBLE_GROUPID" val="6130c4e1c26b0a66a1c57d30"/>
  <p:tag name="KSO_WM_UNIT_PLACING_PICTURE_INFO" val="{&quot;code&quot;:&quot;BCa&quot;,&quot;full_picture&quot;:true,&quot;last_full_picture&quot;:&quot;BCa&quot;,&quot;margin&quot;:{&quot;bottom&quot;:21.321132680862917,&quot;top&quot;:20.431032025823328},&quot;scheme&quot;:&quot;5-0&quot;,&quot;spacing&quot;:5}"/>
  <p:tag name="KSO_WM_UNIT_PLACING_PICTURE_USER_VIEWPORT_SMARTMENU" val="{&quot;height&quot;:2990.3687275010593,&quot;width&quot;:6127.507835505128}"/>
  <p:tag name="KSO_WM_UNIT_PLACING_PICTURE_USER_RELATIVERECTANGLE_SMARTMENU" val="{&quot;bottom&quot;:0,&quot;left&quot;:0,&quot;right&quot;:0,&quot;top&quot;:0}"/>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a"/>
  <p:tag name="KSO_WM_UNIT_INDEX" val="1_1_1"/>
  <p:tag name="KSO_WM_UNIT_ID" val="diagram19882022_8*l_h_a*1_1_1"/>
  <p:tag name="KSO_WM_TEMPLATE_INDEX" val="19882022"/>
  <p:tag name="KSO_WM_TAG_VERSION" val="2.0"/>
  <p:tag name="KSO_WM_DIAGRAM_GROUP_CODE" val="l1-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f"/>
  <p:tag name="KSO_WM_UNIT_INDEX" val="1_1_1"/>
  <p:tag name="KSO_WM_UNIT_ID" val="diagram19882022_8*l_h_f*1_1_1"/>
  <p:tag name="KSO_WM_TEMPLATE_INDEX" val="19882022"/>
  <p:tag name="KSO_WM_TAG_VERSION" val="2.0"/>
  <p:tag name="KSO_WM_DIAGRAM_GROUP_CODE" val="l1-1"/>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a"/>
  <p:tag name="KSO_WM_UNIT_INDEX" val="1_1_1"/>
  <p:tag name="KSO_WM_UNIT_ID" val="diagram19882022_8*l_h_a*1_1_1"/>
  <p:tag name="KSO_WM_TEMPLATE_INDEX" val="19882022"/>
  <p:tag name="KSO_WM_TAG_VERSION" val="2.0"/>
  <p:tag name="KSO_WM_DIAGRAM_GROUP_CODE" val="l1-1"/>
</p:tagLst>
</file>

<file path=ppt/tags/tag2.xml><?xml version="1.0" encoding="utf-8"?>
<p:tagLst xmlns:a="http://schemas.openxmlformats.org/drawingml/2006/main" xmlns:r="http://schemas.openxmlformats.org/officeDocument/2006/relationships" xmlns:p="http://schemas.openxmlformats.org/presentationml/2006/main">
  <p:tag name="KSO_WM_SLIDE_ID" val="diagram20211455_1"/>
  <p:tag name="KSO_WM_TEMPLATE_SUBCATEGORY" val="21"/>
  <p:tag name="KSO_WM_SLIDE_ITEM_CNT" val="0"/>
  <p:tag name="KSO_WM_SLIDE_INDEX" val="1"/>
  <p:tag name="KSO_WM_TAG_VERSION" val="1.0"/>
  <p:tag name="KSO_WM_BEAUTIFY_FLAG" val="#wm#"/>
  <p:tag name="KSO_WM_TEMPLATE_CATEGORY" val="diagram"/>
  <p:tag name="KSO_WM_TEMPLATE_INDEX" val="20211455"/>
  <p:tag name="KSO_WM_SLIDE_TYPE" val="text"/>
  <p:tag name="KSO_WM_SLIDE_SUBTYPE" val="picTxt"/>
  <p:tag name="KSO_WM_SLIDE_SIZE" val="906*540"/>
  <p:tag name="KSO_WM_SLIDE_POSITION" val="0*0"/>
  <p:tag name="KSO_WM_SLIDE_LAYOUT" val="d_f"/>
  <p:tag name="KSO_WM_SLIDE_LAYOUT_CNT" val="1_1"/>
  <p:tag name="KSO_WM_SLIDE_BACKGROUND" val="[&quot;leftRight&quot;]"/>
  <p:tag name="KSO_WM_SLIDE_RATIO" val="1.777778"/>
  <p:tag name="KSO_WM_TEMPLATE_MASTER_TYPE" val="0"/>
  <p:tag name="KSO_WM_TEMPLATE_COLOR_TYPE" val="1"/>
  <p:tag name="KSO_WM_SLIDE_LAYOUT_INFO" val="{&quot;direction&quot;:1,&quot;id&quot;:&quot;2021-09-02T20:34:45&quot;,&quot;maxSize&quot;:{&quot;size1&quot;:35},&quot;minSize&quot;:{&quot;size1&quot;:35},&quot;normalSize&quot;:{&quot;size1&quot;:35},&quot;subLayout&quot;:[{&quot;backgroundInfo&quot;:[{&quot;bottom&quot;:0,&quot;bottomAbs&quot;:false,&quot;left&quot;:0,&quot;leftAbs&quot;:false,&quot;right&quot;:0,&quot;rightAbs&quot;:false,&quot;top&quot;:0,&quot;topAbs&quot;:false,&quot;type&quot;:&quot;leftRight&quot;}],&quot;id&quot;:&quot;2021-09-02T20:34:45&quot;,&quot;margin&quot;:{&quot;bottom&quot;:5.502999782562256,&quot;left&quot;:1.2450000047683716,&quot;right&quot;:1.2960000038146973,&quot;top&quot;:3.38700008392334},&quot;type&quot;:0},{&quot;id&quot;:&quot;2021-09-02T20:34:45&quot;,&quot;margin&quot;:{&quot;bottom&quot;:2.5399999618530273,&quot;left&quot;:1.692000150680542,&quot;right&quot;:1.8980001211166382,&quot;top&quot;:2.5399999618530273},&quot;type&quot;:0}],&quot;type&quot;:0}"/>
  <p:tag name="KSO_WM_SLIDE_CAN_ADD_NAVIGATION" val="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c937b7b7ee298d401b013"/>
  <p:tag name="KSO_WM_CHIP_FILLPROP" val="[[{&quot;text_align&quot;:&quot;lm&quot;,&quot;text_direction&quot;:&quot;horizontal&quot;,&quot;support_big_font&quot;:false,&quot;picture_toward&quot;:0,&quot;picture_dockside&quot;:[],&quot;fill_id&quot;:&quot;350ec91c9ad44fdbb206e19c2af94b5f&quot;,&quot;fill_align&quot;:&quot;cm&quot;,&quot;chip_types&quot;:[&quot;text&quot;,&quot;header&quot;]},{&quot;text_align&quot;:&quot;lm&quot;,&quot;text_direction&quot;:&quot;horizontal&quot;,&quot;support_features&quot;:[&quot;collage&quot;,&quot;carousel&quot;],&quot;support_big_font&quot;:false,&quot;picture_toward&quot;:0,&quot;picture_dockside&quot;:[],&quot;fill_id&quot;:&quot;7dc253cee86c47f8a027a0eb4441b5ce&quot;,&quot;fill_align&quot;:&quot;cm&quot;,&quot;chip_types&quot;:[&quot;diagram&quot;,&quot;text&quot;,&quot;picture&quot;,&quot;chart&quot;,&quot;table&quot;,&quot;video&quot;]}]]"/>
  <p:tag name="KSO_WM_CHIP_DECFILLPROP" val="[]"/>
  <p:tag name="KSO_WM_CHIP_GROUPID" val="5f6c937b7b7ee298d401b012"/>
  <p:tag name="KSO_WM_SLIDE_BK_DARK_LIGHT" val="2"/>
  <p:tag name="KSO_WM_SLIDE_BACKGROUND_TYPE" val="leftRight"/>
  <p:tag name="KSO_WM_SLIDE_SUPPORT_FEATURE_TYPE" val="3"/>
  <p:tag name="KSO_WM_TEMPLATE_ASSEMBLE_XID" val="6130c4e1c26b0a66a1c57d30"/>
  <p:tag name="KSO_WM_TEMPLATE_ASSEMBLE_GROUPID" val="6130c4e1c26b0a66a1c57d30"/>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f"/>
  <p:tag name="KSO_WM_UNIT_INDEX" val="1_1_1"/>
  <p:tag name="KSO_WM_UNIT_ID" val="diagram19882022_8*l_h_f*1_1_1"/>
  <p:tag name="KSO_WM_TEMPLATE_INDEX" val="19882022"/>
  <p:tag name="KSO_WM_TAG_VERSION" val="2.0"/>
  <p:tag name="KSO_WM_DIAGRAM_GROUP_CODE" val="l1-1"/>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a"/>
  <p:tag name="KSO_WM_UNIT_INDEX" val="1_1_1"/>
  <p:tag name="KSO_WM_UNIT_ID" val="diagram19882022_8*l_h_a*1_1_1"/>
  <p:tag name="KSO_WM_TEMPLATE_INDEX" val="19882022"/>
  <p:tag name="KSO_WM_TAG_VERSION" val="2.0"/>
  <p:tag name="KSO_WM_DIAGRAM_GROUP_CODE" val="l1-1"/>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f"/>
  <p:tag name="KSO_WM_UNIT_INDEX" val="1_1_1"/>
  <p:tag name="KSO_WM_UNIT_ID" val="diagram19882022_8*l_h_f*1_1_1"/>
  <p:tag name="KSO_WM_TEMPLATE_INDEX" val="19882022"/>
  <p:tag name="KSO_WM_TAG_VERSION" val="2.0"/>
  <p:tag name="KSO_WM_DIAGRAM_GROUP_CODE" val="l1-1"/>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a"/>
  <p:tag name="KSO_WM_UNIT_INDEX" val="1_1_1"/>
  <p:tag name="KSO_WM_UNIT_ID" val="diagram19882022_8*l_h_a*1_1_1"/>
  <p:tag name="KSO_WM_TEMPLATE_INDEX" val="19882022"/>
  <p:tag name="KSO_WM_TAG_VERSION" val="2.0"/>
  <p:tag name="KSO_WM_DIAGRAM_GROUP_CODE" val="l1-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f"/>
  <p:tag name="KSO_WM_UNIT_INDEX" val="1_1_1"/>
  <p:tag name="KSO_WM_UNIT_ID" val="diagram19882022_8*l_h_f*1_1_1"/>
  <p:tag name="KSO_WM_TEMPLATE_INDEX" val="19882022"/>
  <p:tag name="KSO_WM_TAG_VERSION" val="2.0"/>
  <p:tag name="KSO_WM_DIAGRAM_GROUP_CODE" val="l1-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a"/>
  <p:tag name="KSO_WM_UNIT_INDEX" val="1_1_1"/>
  <p:tag name="KSO_WM_UNIT_ID" val="diagram19882022_8*l_h_a*1_1_1"/>
  <p:tag name="KSO_WM_TEMPLATE_INDEX" val="19882022"/>
  <p:tag name="KSO_WM_TAG_VERSION" val="2.0"/>
  <p:tag name="KSO_WM_DIAGRAM_GROUP_CODE" val="l1-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455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455"/>
  <p:tag name="KSO_WM_UNIT_VALUE" val="450"/>
  <p:tag name="KSO_WM_TEMPLATE_ASSEMBLE_XID" val="6130c4e1c26b0a66a1c57d30"/>
  <p:tag name="KSO_WM_TEMPLATE_ASSEMBLE_GROUPID" val="6130c4e1c26b0a66a1c57d30"/>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f"/>
  <p:tag name="KSO_WM_UNIT_INDEX" val="1_1_1"/>
  <p:tag name="KSO_WM_UNIT_ID" val="diagram19882022_8*l_h_f*1_1_1"/>
  <p:tag name="KSO_WM_TEMPLATE_INDEX" val="19882022"/>
  <p:tag name="KSO_WM_TAG_VERSION" val="2.0"/>
  <p:tag name="KSO_WM_DIAGRAM_GROUP_CODE" val="l1-1"/>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a"/>
  <p:tag name="KSO_WM_UNIT_INDEX" val="1_1_1"/>
  <p:tag name="KSO_WM_UNIT_ID" val="diagram19882022_8*l_h_a*1_1_1"/>
  <p:tag name="KSO_WM_TEMPLATE_INDEX" val="19882022"/>
  <p:tag name="KSO_WM_TAG_VERSION" val="2.0"/>
  <p:tag name="KSO_WM_DIAGRAM_GROUP_CODE" val="l1-1"/>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f"/>
  <p:tag name="KSO_WM_UNIT_INDEX" val="1_1_1"/>
  <p:tag name="KSO_WM_UNIT_ID" val="diagram19882022_8*l_h_f*1_1_1"/>
  <p:tag name="KSO_WM_TEMPLATE_INDEX" val="19882022"/>
  <p:tag name="KSO_WM_TAG_VERSION" val="2.0"/>
  <p:tag name="KSO_WM_DIAGRAM_GROUP_CODE" val="l1-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a"/>
  <p:tag name="KSO_WM_UNIT_INDEX" val="1_1_1"/>
  <p:tag name="KSO_WM_UNIT_ID" val="diagram19882022_8*l_h_a*1_1_1"/>
  <p:tag name="KSO_WM_TEMPLATE_INDEX" val="19882022"/>
  <p:tag name="KSO_WM_TAG_VERSION" val="2.0"/>
  <p:tag name="KSO_WM_DIAGRAM_GROUP_CODE" val="l1-1"/>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f"/>
  <p:tag name="KSO_WM_UNIT_INDEX" val="1_1_1"/>
  <p:tag name="KSO_WM_UNIT_ID" val="diagram19882022_8*l_h_f*1_1_1"/>
  <p:tag name="KSO_WM_TEMPLATE_INDEX" val="19882022"/>
  <p:tag name="KSO_WM_TAG_VERSION" val="2.0"/>
  <p:tag name="KSO_WM_DIAGRAM_GROUP_CODE" val="l1-1"/>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1933.3842519685038,&quot;width&quot;:1983.71968503937}"/>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455_1*i*2"/>
  <p:tag name="KSO_WM_TEMPLATE_CATEGORY" val="diagram"/>
  <p:tag name="KSO_WM_TEMPLATE_INDEX" val="20211455"/>
  <p:tag name="KSO_WM_UNIT_LAYERLEVEL" val="1"/>
  <p:tag name="KSO_WM_TAG_VERSION" val="1.0"/>
  <p:tag name="KSO_WM_BEAUTIFY_FLAG" val="#wm#"/>
  <p:tag name="KSO_WM_UNIT_TYPE" val="i"/>
  <p:tag name="KSO_WM_UNIT_INDEX" val="2"/>
  <p:tag name="KSO_WM_UNIT_BLOCK" val="0"/>
  <p:tag name="KSO_WM_UNIT_SM_LIMIT_TYPE" val="2"/>
  <p:tag name="KSO_WM_UNIT_DEC_AREA_ID" val="e24cf69af5c44dfb80597a9df8af8dd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6c937b7b7ee298d401b012"/>
  <p:tag name="KSO_WM_CHIP_XID" val="5f6c937b7b7ee298d401b013"/>
  <p:tag name="KSO_WM_UNIT_LINE_FORE_SCHEMECOLOR_INDEX_BRIGHTNESS" val="-0.15"/>
  <p:tag name="KSO_WM_UNIT_LINE_FORE_SCHEMECOLOR_INDEX" val="16"/>
  <p:tag name="KSO_WM_UNIT_LINE_FILL_TYPE" val="2"/>
  <p:tag name="KSO_WM_TEMPLATE_ASSEMBLE_XID" val="6130c4e1c26b0a66a1c57d30"/>
  <p:tag name="KSO_WM_TEMPLATE_ASSEMBLE_GROUPID" val="6130c4e1c26b0a66a1c57d30"/>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4"/>
  <p:tag name="KSO_WM_UNIT_ID" val="diagram19882022_8*l_h_i*1_1_4"/>
  <p:tag name="KSO_WM_TEMPLATE_INDEX" val="19882022"/>
  <p:tag name="KSO_WM_TAG_VERSION" val="2.0"/>
  <p:tag name="KSO_WM_DIAGRAM_GROUP_CODE" val="l1-1"/>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5"/>
  <p:tag name="KSO_WM_UNIT_ID" val="diagram19882022_8*l_h_i*1_1_5"/>
  <p:tag name="KSO_WM_TEMPLATE_INDEX" val="19882022"/>
  <p:tag name="KSO_WM_TAG_VERSION" val="2.0"/>
  <p:tag name="KSO_WM_DIAGRAM_GROUP_CODE" val="l1-1"/>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6"/>
  <p:tag name="KSO_WM_UNIT_ID" val="diagram19882022_8*l_h_i*1_1_6"/>
  <p:tag name="KSO_WM_TEMPLATE_INDEX" val="19882022"/>
  <p:tag name="KSO_WM_TAG_VERSION" val="2.0"/>
  <p:tag name="KSO_WM_DIAGRAM_GROUP_CODE" val="l1-1"/>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3"/>
  <p:tag name="KSO_WM_UNIT_ID" val="diagram19882022_8*l_h_i*1_1_3"/>
  <p:tag name="KSO_WM_TEMPLATE_INDEX" val="19882022"/>
  <p:tag name="KSO_WM_TAG_VERSION" val="2.0"/>
  <p:tag name="KSO_WM_DIAGRAM_GROUP_CODE" val="l1-1"/>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1"/>
  <p:tag name="KSO_WM_UNIT_ID" val="diagram19882022_8*l_h_i*1_1_1"/>
  <p:tag name="KSO_WM_TEMPLATE_INDEX" val="19882022"/>
  <p:tag name="KSO_WM_TAG_VERSION" val="2.0"/>
  <p:tag name="KSO_WM_DIAGRAM_GROUP_CODE" val="l1-1"/>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2"/>
  <p:tag name="KSO_WM_UNIT_ID" val="diagram19882022_8*l_h_i*1_1_2"/>
  <p:tag name="KSO_WM_TEMPLATE_INDEX" val="19882022"/>
  <p:tag name="KSO_WM_TAG_VERSION" val="2.0"/>
  <p:tag name="KSO_WM_DIAGRAM_GROUP_CODE" val="l1-1"/>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4"/>
  <p:tag name="KSO_WM_UNIT_ID" val="diagram19882022_8*l_h_i*1_1_4"/>
  <p:tag name="KSO_WM_TEMPLATE_INDEX" val="19882022"/>
  <p:tag name="KSO_WM_TAG_VERSION" val="2.0"/>
  <p:tag name="KSO_WM_DIAGRAM_GROUP_CODE" val="l1-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5"/>
  <p:tag name="KSO_WM_UNIT_ID" val="diagram19882022_8*l_h_i*1_1_5"/>
  <p:tag name="KSO_WM_TEMPLATE_INDEX" val="19882022"/>
  <p:tag name="KSO_WM_TAG_VERSION" val="2.0"/>
  <p:tag name="KSO_WM_DIAGRAM_GROUP_CODE" val="l1-1"/>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6"/>
  <p:tag name="KSO_WM_UNIT_ID" val="diagram19882022_8*l_h_i*1_1_6"/>
  <p:tag name="KSO_WM_TEMPLATE_INDEX" val="19882022"/>
  <p:tag name="KSO_WM_TAG_VERSION" val="2.0"/>
  <p:tag name="KSO_WM_DIAGRAM_GROUP_CODE" val="l1-1"/>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3"/>
  <p:tag name="KSO_WM_UNIT_ID" val="diagram19882022_8*l_h_i*1_1_3"/>
  <p:tag name="KSO_WM_TEMPLATE_INDEX" val="19882022"/>
  <p:tag name="KSO_WM_TAG_VERSION" val="2.0"/>
  <p:tag name="KSO_WM_DIAGRAM_GROUP_CODE" val="l1-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455_1*i*3"/>
  <p:tag name="KSO_WM_TEMPLATE_CATEGORY" val="diagram"/>
  <p:tag name="KSO_WM_TEMPLATE_INDEX" val="20211455"/>
  <p:tag name="KSO_WM_UNIT_LAYERLEVEL" val="1"/>
  <p:tag name="KSO_WM_TAG_VERSION" val="1.0"/>
  <p:tag name="KSO_WM_BEAUTIFY_FLAG" val="#wm#"/>
  <p:tag name="KSO_WM_UNIT_TYPE" val="i"/>
  <p:tag name="KSO_WM_UNIT_INDEX" val="3"/>
  <p:tag name="KSO_WM_UNIT_BLOCK" val="0"/>
  <p:tag name="KSO_WM_UNIT_SM_LIMIT_TYPE" val="2"/>
  <p:tag name="KSO_WM_UNIT_DEC_AREA_ID" val="95a8901f6987490aae7593183023a668"/>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f6c937b7b7ee298d401b012"/>
  <p:tag name="KSO_WM_CHIP_XID" val="5f6c937b7b7ee298d401b013"/>
  <p:tag name="KSO_WM_UNIT_LINE_FORE_SCHEMECOLOR_INDEX_BRIGHTNESS" val="-0.15"/>
  <p:tag name="KSO_WM_UNIT_LINE_FORE_SCHEMECOLOR_INDEX" val="16"/>
  <p:tag name="KSO_WM_UNIT_LINE_FILL_TYPE" val="2"/>
  <p:tag name="KSO_WM_TEMPLATE_ASSEMBLE_XID" val="6130c4e1c26b0a66a1c57d30"/>
  <p:tag name="KSO_WM_TEMPLATE_ASSEMBLE_GROUPID" val="6130c4e1c26b0a66a1c57d30"/>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1"/>
  <p:tag name="KSO_WM_UNIT_ID" val="diagram19882022_8*l_h_i*1_1_1"/>
  <p:tag name="KSO_WM_TEMPLATE_INDEX" val="19882022"/>
  <p:tag name="KSO_WM_TAG_VERSION" val="2.0"/>
  <p:tag name="KSO_WM_DIAGRAM_GROUP_CODE" val="l1-1"/>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2"/>
  <p:tag name="KSO_WM_UNIT_ID" val="diagram19882022_8*l_h_i*1_1_2"/>
  <p:tag name="KSO_WM_TEMPLATE_INDEX" val="19882022"/>
  <p:tag name="KSO_WM_TAG_VERSION" val="2.0"/>
  <p:tag name="KSO_WM_DIAGRAM_GROUP_CODE" val="l1-1"/>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4"/>
  <p:tag name="KSO_WM_UNIT_ID" val="diagram19882022_8*l_h_i*1_1_4"/>
  <p:tag name="KSO_WM_TEMPLATE_INDEX" val="19882022"/>
  <p:tag name="KSO_WM_TAG_VERSION" val="2.0"/>
  <p:tag name="KSO_WM_DIAGRAM_GROUP_CODE" val="l1-1"/>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5"/>
  <p:tag name="KSO_WM_UNIT_ID" val="diagram19882022_8*l_h_i*1_1_5"/>
  <p:tag name="KSO_WM_TEMPLATE_INDEX" val="19882022"/>
  <p:tag name="KSO_WM_TAG_VERSION" val="2.0"/>
  <p:tag name="KSO_WM_DIAGRAM_GROUP_CODE" val="l1-1"/>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6"/>
  <p:tag name="KSO_WM_UNIT_ID" val="diagram19882022_8*l_h_i*1_1_6"/>
  <p:tag name="KSO_WM_TEMPLATE_INDEX" val="19882022"/>
  <p:tag name="KSO_WM_TAG_VERSION" val="2.0"/>
  <p:tag name="KSO_WM_DIAGRAM_GROUP_CODE" val="l1-1"/>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3"/>
  <p:tag name="KSO_WM_UNIT_ID" val="diagram19882022_8*l_h_i*1_1_3"/>
  <p:tag name="KSO_WM_TEMPLATE_INDEX" val="19882022"/>
  <p:tag name="KSO_WM_TAG_VERSION" val="2.0"/>
  <p:tag name="KSO_WM_DIAGRAM_GROUP_CODE" val="l1-1"/>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1"/>
  <p:tag name="KSO_WM_UNIT_ID" val="diagram19882022_8*l_h_i*1_1_1"/>
  <p:tag name="KSO_WM_TEMPLATE_INDEX" val="19882022"/>
  <p:tag name="KSO_WM_TAG_VERSION" val="2.0"/>
  <p:tag name="KSO_WM_DIAGRAM_GROUP_CODE" val="l1-1"/>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2"/>
  <p:tag name="KSO_WM_UNIT_ID" val="diagram19882022_8*l_h_i*1_1_2"/>
  <p:tag name="KSO_WM_TEMPLATE_INDEX" val="19882022"/>
  <p:tag name="KSO_WM_TAG_VERSION" val="2.0"/>
  <p:tag name="KSO_WM_DIAGRAM_GROUP_CODE" val="l1-1"/>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4"/>
  <p:tag name="KSO_WM_UNIT_ID" val="diagram19882022_8*l_h_i*1_1_4"/>
  <p:tag name="KSO_WM_TEMPLATE_INDEX" val="19882022"/>
  <p:tag name="KSO_WM_TAG_VERSION" val="2.0"/>
  <p:tag name="KSO_WM_DIAGRAM_GROUP_CODE" val="l1-1"/>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5"/>
  <p:tag name="KSO_WM_UNIT_ID" val="diagram19882022_8*l_h_i*1_1_5"/>
  <p:tag name="KSO_WM_TEMPLATE_INDEX" val="19882022"/>
  <p:tag name="KSO_WM_TAG_VERSION" val="2.0"/>
  <p:tag name="KSO_WM_DIAGRAM_GROUP_CODE" val="l1-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455_1*i*4"/>
  <p:tag name="KSO_WM_TEMPLATE_CATEGORY" val="diagram"/>
  <p:tag name="KSO_WM_TEMPLATE_INDEX" val="20211455"/>
  <p:tag name="KSO_WM_UNIT_LAYERLEVEL" val="1"/>
  <p:tag name="KSO_WM_TAG_VERSION" val="1.0"/>
  <p:tag name="KSO_WM_BEAUTIFY_FLAG" val="#wm#"/>
  <p:tag name="KSO_WM_UNIT_TYPE" val="i"/>
  <p:tag name="KSO_WM_UNIT_INDEX" val="4"/>
  <p:tag name="KSO_WM_UNIT_BLOCK" val="0"/>
  <p:tag name="KSO_WM_UNIT_SM_LIMIT_TYPE" val="2"/>
  <p:tag name="KSO_WM_UNIT_DEC_AREA_ID" val="2244a0f1b14b4a268f8a2990b42fe12d"/>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6c937b7b7ee298d401b012"/>
  <p:tag name="KSO_WM_CHIP_XID" val="5f6c937b7b7ee298d401b013"/>
  <p:tag name="KSO_WM_UNIT_LINE_FORE_SCHEMECOLOR_INDEX_BRIGHTNESS" val="0"/>
  <p:tag name="KSO_WM_UNIT_LINE_FORE_SCHEMECOLOR_INDEX" val="15"/>
  <p:tag name="KSO_WM_UNIT_LINE_FILL_TYPE" val="2"/>
  <p:tag name="KSO_WM_TEMPLATE_ASSEMBLE_XID" val="6130c4e1c26b0a66a1c57d30"/>
  <p:tag name="KSO_WM_TEMPLATE_ASSEMBLE_GROUPID" val="6130c4e1c26b0a66a1c57d30"/>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6"/>
  <p:tag name="KSO_WM_UNIT_ID" val="diagram19882022_8*l_h_i*1_1_6"/>
  <p:tag name="KSO_WM_TEMPLATE_INDEX" val="19882022"/>
  <p:tag name="KSO_WM_TAG_VERSION" val="2.0"/>
  <p:tag name="KSO_WM_DIAGRAM_GROUP_CODE" val="l1-1"/>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3"/>
  <p:tag name="KSO_WM_UNIT_ID" val="diagram19882022_8*l_h_i*1_1_3"/>
  <p:tag name="KSO_WM_TEMPLATE_INDEX" val="19882022"/>
  <p:tag name="KSO_WM_TAG_VERSION" val="2.0"/>
  <p:tag name="KSO_WM_DIAGRAM_GROUP_CODE" val="l1-1"/>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1"/>
  <p:tag name="KSO_WM_UNIT_ID" val="diagram19882022_8*l_h_i*1_1_1"/>
  <p:tag name="KSO_WM_TEMPLATE_INDEX" val="19882022"/>
  <p:tag name="KSO_WM_TAG_VERSION" val="2.0"/>
  <p:tag name="KSO_WM_DIAGRAM_GROUP_CODE" val="l1-1"/>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2"/>
  <p:tag name="KSO_WM_UNIT_ID" val="diagram19882022_8*l_h_i*1_1_2"/>
  <p:tag name="KSO_WM_TEMPLATE_INDEX" val="19882022"/>
  <p:tag name="KSO_WM_TAG_VERSION" val="2.0"/>
  <p:tag name="KSO_WM_DIAGRAM_GROUP_CODE" val="l1-1"/>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4"/>
  <p:tag name="KSO_WM_UNIT_ID" val="diagram19882022_8*l_h_i*1_1_4"/>
  <p:tag name="KSO_WM_TEMPLATE_INDEX" val="19882022"/>
  <p:tag name="KSO_WM_TAG_VERSION" val="2.0"/>
  <p:tag name="KSO_WM_DIAGRAM_GROUP_CODE" val="l1-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5"/>
  <p:tag name="KSO_WM_UNIT_ID" val="diagram19882022_8*l_h_i*1_1_5"/>
  <p:tag name="KSO_WM_TEMPLATE_INDEX" val="19882022"/>
  <p:tag name="KSO_WM_TAG_VERSION" val="2.0"/>
  <p:tag name="KSO_WM_DIAGRAM_GROUP_CODE" val="l1-1"/>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6"/>
  <p:tag name="KSO_WM_UNIT_ID" val="diagram19882022_8*l_h_i*1_1_6"/>
  <p:tag name="KSO_WM_TEMPLATE_INDEX" val="19882022"/>
  <p:tag name="KSO_WM_TAG_VERSION" val="2.0"/>
  <p:tag name="KSO_WM_DIAGRAM_GROUP_CODE" val="l1-1"/>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3"/>
  <p:tag name="KSO_WM_UNIT_ID" val="diagram19882022_8*l_h_i*1_1_3"/>
  <p:tag name="KSO_WM_TEMPLATE_INDEX" val="19882022"/>
  <p:tag name="KSO_WM_TAG_VERSION" val="2.0"/>
  <p:tag name="KSO_WM_DIAGRAM_GROUP_CODE" val="l1-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1"/>
  <p:tag name="KSO_WM_UNIT_ID" val="diagram19882022_8*l_h_i*1_1_1"/>
  <p:tag name="KSO_WM_TEMPLATE_INDEX" val="19882022"/>
  <p:tag name="KSO_WM_TAG_VERSION" val="2.0"/>
  <p:tag name="KSO_WM_DIAGRAM_GROUP_CODE" val="l1-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2"/>
  <p:tag name="KSO_WM_UNIT_ID" val="diagram19882022_8*l_h_i*1_1_2"/>
  <p:tag name="KSO_WM_TEMPLATE_INDEX" val="19882022"/>
  <p:tag name="KSO_WM_TAG_VERSION" val="2.0"/>
  <p:tag name="KSO_WM_DIAGRAM_GROUP_CODE" val="l1-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455_1*i*5"/>
  <p:tag name="KSO_WM_TEMPLATE_CATEGORY" val="diagram"/>
  <p:tag name="KSO_WM_TEMPLATE_INDEX" val="20211455"/>
  <p:tag name="KSO_WM_UNIT_LAYERLEVEL" val="1"/>
  <p:tag name="KSO_WM_TAG_VERSION" val="1.0"/>
  <p:tag name="KSO_WM_BEAUTIFY_FLAG" val="#wm#"/>
  <p:tag name="KSO_WM_UNIT_TYPE" val="i"/>
  <p:tag name="KSO_WM_UNIT_INDEX" val="5"/>
  <p:tag name="KSO_WM_UNIT_BLOCK" val="0"/>
  <p:tag name="KSO_WM_UNIT_SM_LIMIT_TYPE" val="2"/>
  <p:tag name="KSO_WM_UNIT_DEC_AREA_ID" val="3e56843929ba4590b1dd56db50fbcb5f"/>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6c937b7b7ee298d401b012"/>
  <p:tag name="KSO_WM_CHIP_XID" val="5f6c937b7b7ee298d401b013"/>
  <p:tag name="KSO_WM_UNIT_LINE_FORE_SCHEMECOLOR_INDEX_BRIGHTNESS" val="0"/>
  <p:tag name="KSO_WM_UNIT_LINE_FORE_SCHEMECOLOR_INDEX" val="15"/>
  <p:tag name="KSO_WM_UNIT_LINE_FILL_TYPE" val="2"/>
  <p:tag name="KSO_WM_TEMPLATE_ASSEMBLE_XID" val="6130c4e1c26b0a66a1c57d30"/>
  <p:tag name="KSO_WM_TEMPLATE_ASSEMBLE_GROUPID" val="6130c4e1c26b0a66a1c57d30"/>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4"/>
  <p:tag name="KSO_WM_UNIT_ID" val="diagram19882022_8*l_h_i*1_1_4"/>
  <p:tag name="KSO_WM_TEMPLATE_INDEX" val="19882022"/>
  <p:tag name="KSO_WM_TAG_VERSION" val="2.0"/>
  <p:tag name="KSO_WM_DIAGRAM_GROUP_CODE" val="l1-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5"/>
  <p:tag name="KSO_WM_UNIT_ID" val="diagram19882022_8*l_h_i*1_1_5"/>
  <p:tag name="KSO_WM_TEMPLATE_INDEX" val="19882022"/>
  <p:tag name="KSO_WM_TAG_VERSION" val="2.0"/>
  <p:tag name="KSO_WM_DIAGRAM_GROUP_CODE" val="l1-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6"/>
  <p:tag name="KSO_WM_UNIT_ID" val="diagram19882022_8*l_h_i*1_1_6"/>
  <p:tag name="KSO_WM_TEMPLATE_INDEX" val="19882022"/>
  <p:tag name="KSO_WM_TAG_VERSION" val="2.0"/>
  <p:tag name="KSO_WM_DIAGRAM_GROUP_CODE" val="l1-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3"/>
  <p:tag name="KSO_WM_UNIT_ID" val="diagram19882022_8*l_h_i*1_1_3"/>
  <p:tag name="KSO_WM_TEMPLATE_INDEX" val="19882022"/>
  <p:tag name="KSO_WM_TAG_VERSION" val="2.0"/>
  <p:tag name="KSO_WM_DIAGRAM_GROUP_CODE" val="l1-1"/>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1"/>
  <p:tag name="KSO_WM_UNIT_ID" val="diagram19882022_8*l_h_i*1_1_1"/>
  <p:tag name="KSO_WM_TEMPLATE_INDEX" val="19882022"/>
  <p:tag name="KSO_WM_TAG_VERSION" val="2.0"/>
  <p:tag name="KSO_WM_DIAGRAM_GROUP_CODE" val="l1-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2"/>
  <p:tag name="KSO_WM_UNIT_ID" val="diagram19882022_8*l_h_i*1_1_2"/>
  <p:tag name="KSO_WM_TEMPLATE_INDEX" val="19882022"/>
  <p:tag name="KSO_WM_TAG_VERSION" val="2.0"/>
  <p:tag name="KSO_WM_DIAGRAM_GROUP_CODE" val="l1-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4"/>
  <p:tag name="KSO_WM_UNIT_ID" val="diagram19882022_8*l_h_i*1_1_4"/>
  <p:tag name="KSO_WM_TEMPLATE_INDEX" val="19882022"/>
  <p:tag name="KSO_WM_TAG_VERSION" val="2.0"/>
  <p:tag name="KSO_WM_DIAGRAM_GROUP_CODE" val="l1-1"/>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5"/>
  <p:tag name="KSO_WM_UNIT_ID" val="diagram19882022_8*l_h_i*1_1_5"/>
  <p:tag name="KSO_WM_TEMPLATE_INDEX" val="19882022"/>
  <p:tag name="KSO_WM_TAG_VERSION" val="2.0"/>
  <p:tag name="KSO_WM_DIAGRAM_GROUP_CODE" val="l1-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6"/>
  <p:tag name="KSO_WM_UNIT_ID" val="diagram19882022_8*l_h_i*1_1_6"/>
  <p:tag name="KSO_WM_TEMPLATE_INDEX" val="19882022"/>
  <p:tag name="KSO_WM_TAG_VERSION" val="2.0"/>
  <p:tag name="KSO_WM_DIAGRAM_GROUP_CODE" val="l1-1"/>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3"/>
  <p:tag name="KSO_WM_UNIT_ID" val="diagram19882022_8*l_h_i*1_1_3"/>
  <p:tag name="KSO_WM_TEMPLATE_INDEX" val="19882022"/>
  <p:tag name="KSO_WM_TAG_VERSION" val="2.0"/>
  <p:tag name="KSO_WM_DIAGRAM_GROUP_CODE" val="l1-1"/>
</p:tagLst>
</file>

<file path=ppt/tags/tag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455_1*f*1"/>
  <p:tag name="KSO_WM_TEMPLATE_CATEGORY" val="diagram"/>
  <p:tag name="KSO_WM_TEMPLATE_INDEX" val="20211455"/>
  <p:tag name="KSO_WM_UNIT_LAYERLEVEL" val="1"/>
  <p:tag name="KSO_WM_TAG_VERSION" val="1.0"/>
  <p:tag name="KSO_WM_BEAUTIFY_FLAG" val="#wm#"/>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614ff075543c430684d226eb3509b83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7df69e5be044e2398d85f486131dc87"/>
  <p:tag name="KSO_WM_UNIT_TEXT_FILL_FORE_SCHEMECOLOR_INDEX_BRIGHTNESS" val="0.25"/>
  <p:tag name="KSO_WM_UNIT_TEXT_FILL_FORE_SCHEMECOLOR_INDEX" val="13"/>
  <p:tag name="KSO_WM_UNIT_TEXT_FILL_TYPE" val="1"/>
  <p:tag name="KSO_WM_TEMPLATE_ASSEMBLE_XID" val="6130c4e1c26b0a66a1c57d30"/>
  <p:tag name="KSO_WM_TEMPLATE_ASSEMBLE_GROUPID" val="6130c4e1c26b0a66a1c57d30"/>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1"/>
  <p:tag name="KSO_WM_UNIT_ID" val="diagram19882022_8*l_h_i*1_1_1"/>
  <p:tag name="KSO_WM_TEMPLATE_INDEX" val="19882022"/>
  <p:tag name="KSO_WM_TAG_VERSION" val="2.0"/>
  <p:tag name="KSO_WM_DIAGRAM_GROUP_CODE" val="l1-1"/>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2"/>
  <p:tag name="KSO_WM_UNIT_ID" val="diagram19882022_8*l_h_i*1_1_2"/>
  <p:tag name="KSO_WM_TEMPLATE_INDEX" val="19882022"/>
  <p:tag name="KSO_WM_TAG_VERSION" val="2.0"/>
  <p:tag name="KSO_WM_DIAGRAM_GROUP_CODE" val="l1-1"/>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17,&quot;width&quot;:6072}"/>
  <p:tag name="KSO_WM_UNIT_VALUE" val="1227*1819"/>
  <p:tag name="KSO_WM_UNIT_HIGHLIGHT" val="0"/>
  <p:tag name="KSO_WM_UNIT_DIAGRAM_ISNUMVISUAL" val="0"/>
  <p:tag name="KSO_WM_UNIT_DIAGRAM_ISREFERUNIT" val="0"/>
  <p:tag name="KSO_WM_UNIT_TYPE" val="d"/>
  <p:tag name="KSO_WM_UNIT_INDEX" val="1"/>
  <p:tag name="KSO_WM_UNIT_ID" val="diagram20211455_1*d*1"/>
  <p:tag name="KSO_WM_TEMPLATE_CATEGORY" val="diagram"/>
  <p:tag name="KSO_WM_TEMPLATE_INDEX" val="20211455"/>
  <p:tag name="KSO_WM_UNIT_LAYERLEVEL" val="1"/>
  <p:tag name="KSO_WM_TAG_VERSION" val="1.0"/>
  <p:tag name="KSO_WM_BEAUTIFY_FLAG" val="#wm#"/>
  <p:tag name="KSO_WM_CHIP_GROUPID" val="5e7310da9a230a26b9e88a19"/>
  <p:tag name="KSO_WM_CHIP_XID" val="5e7310da9a230a26b9e88a1a"/>
  <p:tag name="KSO_WM_UNIT_DEC_AREA_ID" val="7540fe03b3bd4c83b0289435dcb088e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b9fc6f6e9a34537ad55af16631d6cfa"/>
  <p:tag name="KSO_WM_UNIT_PLACING_PICTURE" val="0b9fc6f6e9a34537ad55af16631d6cfa"/>
  <p:tag name="KSO_WM_UNIT_SUPPORT_UNIT_TYPE" val="[&quot;l&quot;,&quot;m&quot;,&quot;n&quot;,&quot;o&quot;,&quot;p&quot;,&quot;q&quot;,&quot;r&quot;,&quot;δ&quot;,&quot;ε&quot;,&quot;ζ&quot;,&quot;η&quot;,&quot;d&quot;,&quot;α&quot;,&quot;β&quot;,&quot;θ&quot;]"/>
  <p:tag name="KSO_WM_TEMPLATE_ASSEMBLE_XID" val="6130c4e1c26b0a66a1c57d30"/>
  <p:tag name="KSO_WM_TEMPLATE_ASSEMBLE_GROUPID" val="6130c4e1c26b0a66a1c57d30"/>
  <p:tag name="KSO_WM_UNIT_PLACING_PICTURE_INFO" val="{&quot;code&quot;:&quot;BCa&quot;,&quot;full_picture&quot;:true,&quot;last_full_picture&quot;:&quot;BCa&quot;,&quot;margin&quot;:{&quot;bottom&quot;:21.321132680862917,&quot;top&quot;:20.431032025823328},&quot;scheme&quot;:&quot;5-0&quot;,&quot;spacing&quot;:5}"/>
  <p:tag name="KSO_WM_UNIT_PLACING_PICTURE_USER_VIEWPORT_SMARTMENU" val="{&quot;height&quot;:1947.3891856868502,&quot;width&quot;:4042.572730901122}"/>
  <p:tag name="KSO_WM_UNIT_PLACING_PICTURE_USER_RELATIVERECTANGLE_SMARTMENU" val="{&quot;bottom&quot;:0,&quot;left&quot;:0,&quot;right&quot;:0,&quot;top&quot;:0}"/>
</p:tagLst>
</file>

<file path=ppt/theme/theme1.xml><?xml version="1.0" encoding="utf-8"?>
<a:theme xmlns:a="http://schemas.openxmlformats.org/drawingml/2006/main" name="Office 主题​​">
  <a:themeElements>
    <a:clrScheme name="Colorful 33">
      <a:dk1>
        <a:srgbClr val="3A3838"/>
      </a:dk1>
      <a:lt1>
        <a:srgbClr val="FFFFFF"/>
      </a:lt1>
      <a:dk2>
        <a:srgbClr val="44546A"/>
      </a:dk2>
      <a:lt2>
        <a:srgbClr val="E7E6E6"/>
      </a:lt2>
      <a:accent1>
        <a:srgbClr val="4528DC"/>
      </a:accent1>
      <a:accent2>
        <a:srgbClr val="5E22D2"/>
      </a:accent2>
      <a:accent3>
        <a:srgbClr val="50E3C2"/>
      </a:accent3>
      <a:accent4>
        <a:srgbClr val="FD0263"/>
      </a:accent4>
      <a:accent5>
        <a:srgbClr val="FE8900"/>
      </a:accent5>
      <a:accent6>
        <a:srgbClr val="FDC741"/>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Colorful 33">
      <a:dk1>
        <a:srgbClr val="3A3838"/>
      </a:dk1>
      <a:lt1>
        <a:srgbClr val="FFFFFF"/>
      </a:lt1>
      <a:dk2>
        <a:srgbClr val="44546A"/>
      </a:dk2>
      <a:lt2>
        <a:srgbClr val="E7E6E6"/>
      </a:lt2>
      <a:accent1>
        <a:srgbClr val="4528DC"/>
      </a:accent1>
      <a:accent2>
        <a:srgbClr val="5E22D2"/>
      </a:accent2>
      <a:accent3>
        <a:srgbClr val="50E3C2"/>
      </a:accent3>
      <a:accent4>
        <a:srgbClr val="FD0263"/>
      </a:accent4>
      <a:accent5>
        <a:srgbClr val="FE8900"/>
      </a:accent5>
      <a:accent6>
        <a:srgbClr val="FDC741"/>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TotalTime>
  <Words>851</Words>
  <Application>Microsoft Macintosh PowerPoint</Application>
  <PresentationFormat>宽屏</PresentationFormat>
  <Paragraphs>122</Paragraphs>
  <Slides>18</Slides>
  <Notes>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18</vt:i4>
      </vt:variant>
    </vt:vector>
  </HeadingPairs>
  <TitlesOfParts>
    <vt:vector size="27" baseType="lpstr">
      <vt:lpstr>等线</vt:lpstr>
      <vt:lpstr>等线 Light</vt:lpstr>
      <vt:lpstr>苹方 常规</vt:lpstr>
      <vt:lpstr>微软雅黑</vt:lpstr>
      <vt:lpstr>Crossten ExtraBold</vt:lpstr>
      <vt:lpstr>Arial</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BO LIU</cp:lastModifiedBy>
  <cp:revision>831</cp:revision>
  <dcterms:created xsi:type="dcterms:W3CDTF">2020-03-27T17:03:00Z</dcterms:created>
  <dcterms:modified xsi:type="dcterms:W3CDTF">2022-12-26T03:20:37Z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3E6CA384E18D452BB4BFEB5F8BEB9A44</vt:lpwstr>
  </property>
  <property fmtid="{D5CDD505-2E9C-101B-9397-08002B2CF9AE}" pid="3" name="KSOProductBuildVer">
    <vt:lpwstr>2052-11.1.0.12980</vt:lpwstr>
  </property>
</Properties>
</file>